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88"/>
  </p:normalViewPr>
  <p:slideViewPr>
    <p:cSldViewPr>
      <p:cViewPr varScale="1">
        <p:scale>
          <a:sx n="105" d="100"/>
          <a:sy n="105" d="100"/>
        </p:scale>
        <p:origin x="13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5573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2845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E283499-51C8-A142-B39A-14B26E2D6E57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4572000" y="333375"/>
            <a:ext cx="576263" cy="142875"/>
          </a:xfrm>
          <a:prstGeom prst="rect">
            <a:avLst/>
          </a:prstGeom>
          <a:solidFill>
            <a:srgbClr val="0F7B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5076825" y="260350"/>
            <a:ext cx="3024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4" tIns="45717" rIns="91434" bIns="45717">
            <a:prstTxWarp prst="textNoShape">
              <a:avLst/>
            </a:prstTxWarp>
            <a:spAutoFit/>
          </a:bodyPr>
          <a:lstStyle/>
          <a:p>
            <a:pPr algn="r" defTabSz="1212850">
              <a:lnSpc>
                <a:spcPct val="90000"/>
              </a:lnSpc>
            </a:pPr>
            <a:r>
              <a:rPr lang="de-DE" sz="1400" b="1">
                <a:solidFill>
                  <a:srgbClr val="0F7BA5"/>
                </a:solidFill>
                <a:latin typeface="Humnst777 BT" pitchFamily="34" charset="0"/>
              </a:rPr>
              <a:t>Universitätsklinikum Regensburg</a:t>
            </a:r>
            <a:endParaRPr lang="de-DE" sz="1400" b="1" i="1">
              <a:solidFill>
                <a:srgbClr val="0F7BA3"/>
              </a:solidFill>
              <a:latin typeface="Humnst777 BT" pitchFamily="34" charset="0"/>
            </a:endParaRPr>
          </a:p>
        </p:txBody>
      </p:sp>
      <p:grpSp>
        <p:nvGrpSpPr>
          <p:cNvPr id="3081" name="Group 4"/>
          <p:cNvGrpSpPr>
            <a:grpSpLocks/>
          </p:cNvGrpSpPr>
          <p:nvPr userDrawn="1"/>
        </p:nvGrpSpPr>
        <p:grpSpPr bwMode="auto">
          <a:xfrm>
            <a:off x="8101013" y="141288"/>
            <a:ext cx="630237" cy="333375"/>
            <a:chOff x="6672" y="1240"/>
            <a:chExt cx="265" cy="141"/>
          </a:xfrm>
        </p:grpSpPr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6812" y="1308"/>
              <a:ext cx="67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7" y="0"/>
                </a:cxn>
                <a:cxn ang="0">
                  <a:pos x="617" y="1002"/>
                </a:cxn>
                <a:cxn ang="0">
                  <a:pos x="1334" y="0"/>
                </a:cxn>
                <a:cxn ang="0">
                  <a:pos x="2024" y="0"/>
                </a:cxn>
                <a:cxn ang="0">
                  <a:pos x="1174" y="1065"/>
                </a:cxn>
                <a:cxn ang="0">
                  <a:pos x="2112" y="2317"/>
                </a:cxn>
                <a:cxn ang="0">
                  <a:pos x="1345" y="2317"/>
                </a:cxn>
                <a:cxn ang="0">
                  <a:pos x="617" y="1243"/>
                </a:cxn>
                <a:cxn ang="0">
                  <a:pos x="617" y="2317"/>
                </a:cxn>
                <a:cxn ang="0">
                  <a:pos x="0" y="2317"/>
                </a:cxn>
                <a:cxn ang="0">
                  <a:pos x="0" y="0"/>
                </a:cxn>
              </a:cxnLst>
              <a:rect l="0" t="0" r="r" b="b"/>
              <a:pathLst>
                <a:path w="2112" h="2317">
                  <a:moveTo>
                    <a:pt x="0" y="0"/>
                  </a:moveTo>
                  <a:lnTo>
                    <a:pt x="617" y="0"/>
                  </a:lnTo>
                  <a:lnTo>
                    <a:pt x="617" y="1002"/>
                  </a:lnTo>
                  <a:lnTo>
                    <a:pt x="1334" y="0"/>
                  </a:lnTo>
                  <a:lnTo>
                    <a:pt x="2024" y="0"/>
                  </a:lnTo>
                  <a:lnTo>
                    <a:pt x="1174" y="1065"/>
                  </a:lnTo>
                  <a:lnTo>
                    <a:pt x="2112" y="2317"/>
                  </a:lnTo>
                  <a:lnTo>
                    <a:pt x="1345" y="2317"/>
                  </a:lnTo>
                  <a:lnTo>
                    <a:pt x="617" y="1243"/>
                  </a:lnTo>
                  <a:lnTo>
                    <a:pt x="617" y="2317"/>
                  </a:lnTo>
                  <a:lnTo>
                    <a:pt x="0" y="23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7B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de-DE" sz="2800">
                <a:solidFill>
                  <a:srgbClr val="5F5F5F"/>
                </a:solidFill>
                <a:latin typeface="Arial" charset="0"/>
              </a:endParaRPr>
            </a:p>
          </p:txBody>
        </p:sp>
        <p:sp>
          <p:nvSpPr>
            <p:cNvPr id="16" name="Freeform 6"/>
            <p:cNvSpPr>
              <a:spLocks noEditPoints="1"/>
            </p:cNvSpPr>
            <p:nvPr/>
          </p:nvSpPr>
          <p:spPr bwMode="auto">
            <a:xfrm>
              <a:off x="6876" y="1308"/>
              <a:ext cx="61" cy="73"/>
            </a:xfrm>
            <a:custGeom>
              <a:avLst/>
              <a:gdLst/>
              <a:ahLst/>
              <a:cxnLst>
                <a:cxn ang="0">
                  <a:pos x="845" y="1002"/>
                </a:cxn>
                <a:cxn ang="0">
                  <a:pos x="937" y="995"/>
                </a:cxn>
                <a:cxn ang="0">
                  <a:pos x="1014" y="979"/>
                </a:cxn>
                <a:cxn ang="0">
                  <a:pos x="1080" y="954"/>
                </a:cxn>
                <a:cxn ang="0">
                  <a:pos x="1133" y="920"/>
                </a:cxn>
                <a:cxn ang="0">
                  <a:pos x="1174" y="877"/>
                </a:cxn>
                <a:cxn ang="0">
                  <a:pos x="1202" y="825"/>
                </a:cxn>
                <a:cxn ang="0">
                  <a:pos x="1218" y="763"/>
                </a:cxn>
                <a:cxn ang="0">
                  <a:pos x="1221" y="693"/>
                </a:cxn>
                <a:cxn ang="0">
                  <a:pos x="1211" y="622"/>
                </a:cxn>
                <a:cxn ang="0">
                  <a:pos x="1186" y="562"/>
                </a:cxn>
                <a:cxn ang="0">
                  <a:pos x="1147" y="512"/>
                </a:cxn>
                <a:cxn ang="0">
                  <a:pos x="1095" y="473"/>
                </a:cxn>
                <a:cxn ang="0">
                  <a:pos x="1027" y="443"/>
                </a:cxn>
                <a:cxn ang="0">
                  <a:pos x="943" y="422"/>
                </a:cxn>
                <a:cxn ang="0">
                  <a:pos x="842" y="411"/>
                </a:cxn>
                <a:cxn ang="0">
                  <a:pos x="604" y="408"/>
                </a:cxn>
                <a:cxn ang="0">
                  <a:pos x="1031" y="3"/>
                </a:cxn>
                <a:cxn ang="0">
                  <a:pos x="1231" y="21"/>
                </a:cxn>
                <a:cxn ang="0">
                  <a:pos x="1401" y="59"/>
                </a:cxn>
                <a:cxn ang="0">
                  <a:pos x="1542" y="115"/>
                </a:cxn>
                <a:cxn ang="0">
                  <a:pos x="1653" y="189"/>
                </a:cxn>
                <a:cxn ang="0">
                  <a:pos x="1737" y="284"/>
                </a:cxn>
                <a:cxn ang="0">
                  <a:pos x="1768" y="338"/>
                </a:cxn>
                <a:cxn ang="0">
                  <a:pos x="1810" y="461"/>
                </a:cxn>
                <a:cxn ang="0">
                  <a:pos x="1824" y="604"/>
                </a:cxn>
                <a:cxn ang="0">
                  <a:pos x="1816" y="712"/>
                </a:cxn>
                <a:cxn ang="0">
                  <a:pos x="1795" y="809"/>
                </a:cxn>
                <a:cxn ang="0">
                  <a:pos x="1758" y="897"/>
                </a:cxn>
                <a:cxn ang="0">
                  <a:pos x="1706" y="974"/>
                </a:cxn>
                <a:cxn ang="0">
                  <a:pos x="1641" y="1040"/>
                </a:cxn>
                <a:cxn ang="0">
                  <a:pos x="1563" y="1096"/>
                </a:cxn>
                <a:cxn ang="0">
                  <a:pos x="1472" y="1138"/>
                </a:cxn>
                <a:cxn ang="0">
                  <a:pos x="1368" y="1168"/>
                </a:cxn>
                <a:cxn ang="0">
                  <a:pos x="1455" y="1217"/>
                </a:cxn>
                <a:cxn ang="0">
                  <a:pos x="1532" y="1296"/>
                </a:cxn>
                <a:cxn ang="0">
                  <a:pos x="1601" y="1407"/>
                </a:cxn>
                <a:cxn ang="0">
                  <a:pos x="1660" y="1548"/>
                </a:cxn>
                <a:cxn ang="0">
                  <a:pos x="1660" y="1549"/>
                </a:cxn>
                <a:cxn ang="0">
                  <a:pos x="1937" y="2317"/>
                </a:cxn>
                <a:cxn ang="0">
                  <a:pos x="1064" y="1613"/>
                </a:cxn>
                <a:cxn ang="0">
                  <a:pos x="1033" y="1554"/>
                </a:cxn>
                <a:cxn ang="0">
                  <a:pos x="998" y="1507"/>
                </a:cxn>
                <a:cxn ang="0">
                  <a:pos x="958" y="1471"/>
                </a:cxn>
                <a:cxn ang="0">
                  <a:pos x="910" y="1445"/>
                </a:cxn>
                <a:cxn ang="0">
                  <a:pos x="849" y="1427"/>
                </a:cxn>
                <a:cxn ang="0">
                  <a:pos x="777" y="1416"/>
                </a:cxn>
                <a:cxn ang="0">
                  <a:pos x="604" y="2317"/>
                </a:cxn>
              </a:cxnLst>
              <a:rect l="0" t="0" r="r" b="b"/>
              <a:pathLst>
                <a:path w="1937" h="2317">
                  <a:moveTo>
                    <a:pt x="604" y="408"/>
                  </a:moveTo>
                  <a:lnTo>
                    <a:pt x="604" y="1002"/>
                  </a:lnTo>
                  <a:lnTo>
                    <a:pt x="821" y="1002"/>
                  </a:lnTo>
                  <a:lnTo>
                    <a:pt x="845" y="1002"/>
                  </a:lnTo>
                  <a:lnTo>
                    <a:pt x="869" y="1001"/>
                  </a:lnTo>
                  <a:lnTo>
                    <a:pt x="893" y="999"/>
                  </a:lnTo>
                  <a:lnTo>
                    <a:pt x="915" y="997"/>
                  </a:lnTo>
                  <a:lnTo>
                    <a:pt x="937" y="995"/>
                  </a:lnTo>
                  <a:lnTo>
                    <a:pt x="957" y="992"/>
                  </a:lnTo>
                  <a:lnTo>
                    <a:pt x="977" y="988"/>
                  </a:lnTo>
                  <a:lnTo>
                    <a:pt x="996" y="984"/>
                  </a:lnTo>
                  <a:lnTo>
                    <a:pt x="1014" y="979"/>
                  </a:lnTo>
                  <a:lnTo>
                    <a:pt x="1032" y="974"/>
                  </a:lnTo>
                  <a:lnTo>
                    <a:pt x="1049" y="968"/>
                  </a:lnTo>
                  <a:lnTo>
                    <a:pt x="1065" y="961"/>
                  </a:lnTo>
                  <a:lnTo>
                    <a:pt x="1080" y="954"/>
                  </a:lnTo>
                  <a:lnTo>
                    <a:pt x="1094" y="947"/>
                  </a:lnTo>
                  <a:lnTo>
                    <a:pt x="1108" y="939"/>
                  </a:lnTo>
                  <a:lnTo>
                    <a:pt x="1121" y="930"/>
                  </a:lnTo>
                  <a:lnTo>
                    <a:pt x="1133" y="920"/>
                  </a:lnTo>
                  <a:lnTo>
                    <a:pt x="1144" y="911"/>
                  </a:lnTo>
                  <a:lnTo>
                    <a:pt x="1155" y="900"/>
                  </a:lnTo>
                  <a:lnTo>
                    <a:pt x="1165" y="889"/>
                  </a:lnTo>
                  <a:lnTo>
                    <a:pt x="1174" y="877"/>
                  </a:lnTo>
                  <a:lnTo>
                    <a:pt x="1182" y="864"/>
                  </a:lnTo>
                  <a:lnTo>
                    <a:pt x="1190" y="852"/>
                  </a:lnTo>
                  <a:lnTo>
                    <a:pt x="1197" y="838"/>
                  </a:lnTo>
                  <a:lnTo>
                    <a:pt x="1202" y="825"/>
                  </a:lnTo>
                  <a:lnTo>
                    <a:pt x="1207" y="810"/>
                  </a:lnTo>
                  <a:lnTo>
                    <a:pt x="1212" y="795"/>
                  </a:lnTo>
                  <a:lnTo>
                    <a:pt x="1215" y="780"/>
                  </a:lnTo>
                  <a:lnTo>
                    <a:pt x="1218" y="763"/>
                  </a:lnTo>
                  <a:lnTo>
                    <a:pt x="1220" y="747"/>
                  </a:lnTo>
                  <a:lnTo>
                    <a:pt x="1221" y="729"/>
                  </a:lnTo>
                  <a:lnTo>
                    <a:pt x="1221" y="712"/>
                  </a:lnTo>
                  <a:lnTo>
                    <a:pt x="1221" y="693"/>
                  </a:lnTo>
                  <a:lnTo>
                    <a:pt x="1220" y="674"/>
                  </a:lnTo>
                  <a:lnTo>
                    <a:pt x="1217" y="655"/>
                  </a:lnTo>
                  <a:lnTo>
                    <a:pt x="1214" y="638"/>
                  </a:lnTo>
                  <a:lnTo>
                    <a:pt x="1211" y="622"/>
                  </a:lnTo>
                  <a:lnTo>
                    <a:pt x="1206" y="606"/>
                  </a:lnTo>
                  <a:lnTo>
                    <a:pt x="1200" y="590"/>
                  </a:lnTo>
                  <a:lnTo>
                    <a:pt x="1194" y="576"/>
                  </a:lnTo>
                  <a:lnTo>
                    <a:pt x="1186" y="562"/>
                  </a:lnTo>
                  <a:lnTo>
                    <a:pt x="1178" y="548"/>
                  </a:lnTo>
                  <a:lnTo>
                    <a:pt x="1169" y="536"/>
                  </a:lnTo>
                  <a:lnTo>
                    <a:pt x="1158" y="524"/>
                  </a:lnTo>
                  <a:lnTo>
                    <a:pt x="1147" y="512"/>
                  </a:lnTo>
                  <a:lnTo>
                    <a:pt x="1135" y="502"/>
                  </a:lnTo>
                  <a:lnTo>
                    <a:pt x="1123" y="491"/>
                  </a:lnTo>
                  <a:lnTo>
                    <a:pt x="1109" y="482"/>
                  </a:lnTo>
                  <a:lnTo>
                    <a:pt x="1095" y="473"/>
                  </a:lnTo>
                  <a:lnTo>
                    <a:pt x="1079" y="465"/>
                  </a:lnTo>
                  <a:lnTo>
                    <a:pt x="1063" y="456"/>
                  </a:lnTo>
                  <a:lnTo>
                    <a:pt x="1046" y="449"/>
                  </a:lnTo>
                  <a:lnTo>
                    <a:pt x="1027" y="443"/>
                  </a:lnTo>
                  <a:lnTo>
                    <a:pt x="1008" y="437"/>
                  </a:lnTo>
                  <a:lnTo>
                    <a:pt x="987" y="431"/>
                  </a:lnTo>
                  <a:lnTo>
                    <a:pt x="966" y="426"/>
                  </a:lnTo>
                  <a:lnTo>
                    <a:pt x="943" y="422"/>
                  </a:lnTo>
                  <a:lnTo>
                    <a:pt x="920" y="418"/>
                  </a:lnTo>
                  <a:lnTo>
                    <a:pt x="895" y="415"/>
                  </a:lnTo>
                  <a:lnTo>
                    <a:pt x="869" y="413"/>
                  </a:lnTo>
                  <a:lnTo>
                    <a:pt x="842" y="411"/>
                  </a:lnTo>
                  <a:lnTo>
                    <a:pt x="815" y="409"/>
                  </a:lnTo>
                  <a:lnTo>
                    <a:pt x="786" y="408"/>
                  </a:lnTo>
                  <a:lnTo>
                    <a:pt x="757" y="408"/>
                  </a:lnTo>
                  <a:lnTo>
                    <a:pt x="604" y="408"/>
                  </a:lnTo>
                  <a:close/>
                  <a:moveTo>
                    <a:pt x="0" y="0"/>
                  </a:moveTo>
                  <a:lnTo>
                    <a:pt x="920" y="0"/>
                  </a:lnTo>
                  <a:lnTo>
                    <a:pt x="977" y="1"/>
                  </a:lnTo>
                  <a:lnTo>
                    <a:pt x="1031" y="3"/>
                  </a:lnTo>
                  <a:lnTo>
                    <a:pt x="1084" y="6"/>
                  </a:lnTo>
                  <a:lnTo>
                    <a:pt x="1134" y="10"/>
                  </a:lnTo>
                  <a:lnTo>
                    <a:pt x="1184" y="15"/>
                  </a:lnTo>
                  <a:lnTo>
                    <a:pt x="1231" y="21"/>
                  </a:lnTo>
                  <a:lnTo>
                    <a:pt x="1277" y="29"/>
                  </a:lnTo>
                  <a:lnTo>
                    <a:pt x="1320" y="37"/>
                  </a:lnTo>
                  <a:lnTo>
                    <a:pt x="1361" y="47"/>
                  </a:lnTo>
                  <a:lnTo>
                    <a:pt x="1401" y="59"/>
                  </a:lnTo>
                  <a:lnTo>
                    <a:pt x="1439" y="71"/>
                  </a:lnTo>
                  <a:lnTo>
                    <a:pt x="1476" y="85"/>
                  </a:lnTo>
                  <a:lnTo>
                    <a:pt x="1510" y="99"/>
                  </a:lnTo>
                  <a:lnTo>
                    <a:pt x="1542" y="115"/>
                  </a:lnTo>
                  <a:lnTo>
                    <a:pt x="1573" y="132"/>
                  </a:lnTo>
                  <a:lnTo>
                    <a:pt x="1601" y="150"/>
                  </a:lnTo>
                  <a:lnTo>
                    <a:pt x="1628" y="169"/>
                  </a:lnTo>
                  <a:lnTo>
                    <a:pt x="1653" y="189"/>
                  </a:lnTo>
                  <a:lnTo>
                    <a:pt x="1676" y="211"/>
                  </a:lnTo>
                  <a:lnTo>
                    <a:pt x="1698" y="234"/>
                  </a:lnTo>
                  <a:lnTo>
                    <a:pt x="1719" y="259"/>
                  </a:lnTo>
                  <a:lnTo>
                    <a:pt x="1737" y="284"/>
                  </a:lnTo>
                  <a:lnTo>
                    <a:pt x="1746" y="297"/>
                  </a:lnTo>
                  <a:lnTo>
                    <a:pt x="1754" y="311"/>
                  </a:lnTo>
                  <a:lnTo>
                    <a:pt x="1761" y="324"/>
                  </a:lnTo>
                  <a:lnTo>
                    <a:pt x="1768" y="338"/>
                  </a:lnTo>
                  <a:lnTo>
                    <a:pt x="1781" y="367"/>
                  </a:lnTo>
                  <a:lnTo>
                    <a:pt x="1793" y="397"/>
                  </a:lnTo>
                  <a:lnTo>
                    <a:pt x="1802" y="428"/>
                  </a:lnTo>
                  <a:lnTo>
                    <a:pt x="1810" y="461"/>
                  </a:lnTo>
                  <a:lnTo>
                    <a:pt x="1816" y="495"/>
                  </a:lnTo>
                  <a:lnTo>
                    <a:pt x="1820" y="530"/>
                  </a:lnTo>
                  <a:lnTo>
                    <a:pt x="1823" y="566"/>
                  </a:lnTo>
                  <a:lnTo>
                    <a:pt x="1824" y="604"/>
                  </a:lnTo>
                  <a:lnTo>
                    <a:pt x="1823" y="631"/>
                  </a:lnTo>
                  <a:lnTo>
                    <a:pt x="1822" y="658"/>
                  </a:lnTo>
                  <a:lnTo>
                    <a:pt x="1820" y="686"/>
                  </a:lnTo>
                  <a:lnTo>
                    <a:pt x="1816" y="712"/>
                  </a:lnTo>
                  <a:lnTo>
                    <a:pt x="1812" y="737"/>
                  </a:lnTo>
                  <a:lnTo>
                    <a:pt x="1807" y="762"/>
                  </a:lnTo>
                  <a:lnTo>
                    <a:pt x="1801" y="786"/>
                  </a:lnTo>
                  <a:lnTo>
                    <a:pt x="1795" y="809"/>
                  </a:lnTo>
                  <a:lnTo>
                    <a:pt x="1787" y="832"/>
                  </a:lnTo>
                  <a:lnTo>
                    <a:pt x="1778" y="854"/>
                  </a:lnTo>
                  <a:lnTo>
                    <a:pt x="1768" y="875"/>
                  </a:lnTo>
                  <a:lnTo>
                    <a:pt x="1758" y="897"/>
                  </a:lnTo>
                  <a:lnTo>
                    <a:pt x="1747" y="917"/>
                  </a:lnTo>
                  <a:lnTo>
                    <a:pt x="1734" y="937"/>
                  </a:lnTo>
                  <a:lnTo>
                    <a:pt x="1721" y="956"/>
                  </a:lnTo>
                  <a:lnTo>
                    <a:pt x="1706" y="974"/>
                  </a:lnTo>
                  <a:lnTo>
                    <a:pt x="1691" y="992"/>
                  </a:lnTo>
                  <a:lnTo>
                    <a:pt x="1675" y="1009"/>
                  </a:lnTo>
                  <a:lnTo>
                    <a:pt x="1658" y="1025"/>
                  </a:lnTo>
                  <a:lnTo>
                    <a:pt x="1641" y="1040"/>
                  </a:lnTo>
                  <a:lnTo>
                    <a:pt x="1623" y="1055"/>
                  </a:lnTo>
                  <a:lnTo>
                    <a:pt x="1604" y="1069"/>
                  </a:lnTo>
                  <a:lnTo>
                    <a:pt x="1584" y="1082"/>
                  </a:lnTo>
                  <a:lnTo>
                    <a:pt x="1563" y="1096"/>
                  </a:lnTo>
                  <a:lnTo>
                    <a:pt x="1542" y="1107"/>
                  </a:lnTo>
                  <a:lnTo>
                    <a:pt x="1519" y="1118"/>
                  </a:lnTo>
                  <a:lnTo>
                    <a:pt x="1496" y="1128"/>
                  </a:lnTo>
                  <a:lnTo>
                    <a:pt x="1472" y="1138"/>
                  </a:lnTo>
                  <a:lnTo>
                    <a:pt x="1448" y="1147"/>
                  </a:lnTo>
                  <a:lnTo>
                    <a:pt x="1421" y="1155"/>
                  </a:lnTo>
                  <a:lnTo>
                    <a:pt x="1395" y="1162"/>
                  </a:lnTo>
                  <a:lnTo>
                    <a:pt x="1368" y="1168"/>
                  </a:lnTo>
                  <a:lnTo>
                    <a:pt x="1390" y="1177"/>
                  </a:lnTo>
                  <a:lnTo>
                    <a:pt x="1412" y="1189"/>
                  </a:lnTo>
                  <a:lnTo>
                    <a:pt x="1433" y="1202"/>
                  </a:lnTo>
                  <a:lnTo>
                    <a:pt x="1455" y="1217"/>
                  </a:lnTo>
                  <a:lnTo>
                    <a:pt x="1475" y="1234"/>
                  </a:lnTo>
                  <a:lnTo>
                    <a:pt x="1495" y="1253"/>
                  </a:lnTo>
                  <a:lnTo>
                    <a:pt x="1514" y="1273"/>
                  </a:lnTo>
                  <a:lnTo>
                    <a:pt x="1532" y="1296"/>
                  </a:lnTo>
                  <a:lnTo>
                    <a:pt x="1550" y="1321"/>
                  </a:lnTo>
                  <a:lnTo>
                    <a:pt x="1568" y="1348"/>
                  </a:lnTo>
                  <a:lnTo>
                    <a:pt x="1584" y="1376"/>
                  </a:lnTo>
                  <a:lnTo>
                    <a:pt x="1601" y="1407"/>
                  </a:lnTo>
                  <a:lnTo>
                    <a:pt x="1616" y="1439"/>
                  </a:lnTo>
                  <a:lnTo>
                    <a:pt x="1632" y="1473"/>
                  </a:lnTo>
                  <a:lnTo>
                    <a:pt x="1646" y="1510"/>
                  </a:lnTo>
                  <a:lnTo>
                    <a:pt x="1660" y="1548"/>
                  </a:lnTo>
                  <a:lnTo>
                    <a:pt x="1660" y="1548"/>
                  </a:lnTo>
                  <a:lnTo>
                    <a:pt x="1660" y="1549"/>
                  </a:lnTo>
                  <a:lnTo>
                    <a:pt x="1660" y="1549"/>
                  </a:lnTo>
                  <a:lnTo>
                    <a:pt x="1660" y="1549"/>
                  </a:lnTo>
                  <a:lnTo>
                    <a:pt x="1660" y="1549"/>
                  </a:lnTo>
                  <a:lnTo>
                    <a:pt x="1660" y="1550"/>
                  </a:lnTo>
                  <a:lnTo>
                    <a:pt x="1660" y="1550"/>
                  </a:lnTo>
                  <a:lnTo>
                    <a:pt x="1937" y="2317"/>
                  </a:lnTo>
                  <a:lnTo>
                    <a:pt x="1295" y="2317"/>
                  </a:lnTo>
                  <a:lnTo>
                    <a:pt x="1091" y="1683"/>
                  </a:lnTo>
                  <a:lnTo>
                    <a:pt x="1078" y="1646"/>
                  </a:lnTo>
                  <a:lnTo>
                    <a:pt x="1064" y="1613"/>
                  </a:lnTo>
                  <a:lnTo>
                    <a:pt x="1057" y="1597"/>
                  </a:lnTo>
                  <a:lnTo>
                    <a:pt x="1049" y="1582"/>
                  </a:lnTo>
                  <a:lnTo>
                    <a:pt x="1041" y="1567"/>
                  </a:lnTo>
                  <a:lnTo>
                    <a:pt x="1033" y="1554"/>
                  </a:lnTo>
                  <a:lnTo>
                    <a:pt x="1025" y="1541"/>
                  </a:lnTo>
                  <a:lnTo>
                    <a:pt x="1016" y="1529"/>
                  </a:lnTo>
                  <a:lnTo>
                    <a:pt x="1007" y="1518"/>
                  </a:lnTo>
                  <a:lnTo>
                    <a:pt x="998" y="1507"/>
                  </a:lnTo>
                  <a:lnTo>
                    <a:pt x="988" y="1496"/>
                  </a:lnTo>
                  <a:lnTo>
                    <a:pt x="978" y="1487"/>
                  </a:lnTo>
                  <a:lnTo>
                    <a:pt x="968" y="1478"/>
                  </a:lnTo>
                  <a:lnTo>
                    <a:pt x="958" y="1471"/>
                  </a:lnTo>
                  <a:lnTo>
                    <a:pt x="947" y="1464"/>
                  </a:lnTo>
                  <a:lnTo>
                    <a:pt x="935" y="1457"/>
                  </a:lnTo>
                  <a:lnTo>
                    <a:pt x="923" y="1451"/>
                  </a:lnTo>
                  <a:lnTo>
                    <a:pt x="910" y="1445"/>
                  </a:lnTo>
                  <a:lnTo>
                    <a:pt x="896" y="1440"/>
                  </a:lnTo>
                  <a:lnTo>
                    <a:pt x="880" y="1435"/>
                  </a:lnTo>
                  <a:lnTo>
                    <a:pt x="865" y="1431"/>
                  </a:lnTo>
                  <a:lnTo>
                    <a:pt x="849" y="1427"/>
                  </a:lnTo>
                  <a:lnTo>
                    <a:pt x="832" y="1424"/>
                  </a:lnTo>
                  <a:lnTo>
                    <a:pt x="814" y="1421"/>
                  </a:lnTo>
                  <a:lnTo>
                    <a:pt x="796" y="1418"/>
                  </a:lnTo>
                  <a:lnTo>
                    <a:pt x="777" y="1416"/>
                  </a:lnTo>
                  <a:lnTo>
                    <a:pt x="737" y="1413"/>
                  </a:lnTo>
                  <a:lnTo>
                    <a:pt x="694" y="1412"/>
                  </a:lnTo>
                  <a:lnTo>
                    <a:pt x="604" y="1412"/>
                  </a:lnTo>
                  <a:lnTo>
                    <a:pt x="604" y="2317"/>
                  </a:lnTo>
                  <a:lnTo>
                    <a:pt x="0" y="23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7B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de-DE" sz="2800">
                <a:solidFill>
                  <a:srgbClr val="5F5F5F"/>
                </a:solidFill>
                <a:latin typeface="Arial" charset="0"/>
              </a:endParaRPr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6672" y="1240"/>
              <a:ext cx="141" cy="141"/>
            </a:xfrm>
            <a:custGeom>
              <a:avLst/>
              <a:gdLst/>
              <a:ahLst/>
              <a:cxnLst>
                <a:cxn ang="0">
                  <a:pos x="4448" y="4455"/>
                </a:cxn>
                <a:cxn ang="0">
                  <a:pos x="0" y="1825"/>
                </a:cxn>
                <a:cxn ang="0">
                  <a:pos x="5" y="1854"/>
                </a:cxn>
                <a:cxn ang="0">
                  <a:pos x="3" y="1840"/>
                </a:cxn>
                <a:cxn ang="0">
                  <a:pos x="2" y="1831"/>
                </a:cxn>
                <a:cxn ang="0">
                  <a:pos x="1" y="1826"/>
                </a:cxn>
                <a:cxn ang="0">
                  <a:pos x="5" y="1832"/>
                </a:cxn>
                <a:cxn ang="0">
                  <a:pos x="33" y="1885"/>
                </a:cxn>
                <a:cxn ang="0">
                  <a:pos x="74" y="1950"/>
                </a:cxn>
                <a:cxn ang="0">
                  <a:pos x="110" y="2003"/>
                </a:cxn>
                <a:cxn ang="0">
                  <a:pos x="155" y="2061"/>
                </a:cxn>
                <a:cxn ang="0">
                  <a:pos x="206" y="2122"/>
                </a:cxn>
                <a:cxn ang="0">
                  <a:pos x="265" y="2184"/>
                </a:cxn>
                <a:cxn ang="0">
                  <a:pos x="332" y="2246"/>
                </a:cxn>
                <a:cxn ang="0">
                  <a:pos x="406" y="2306"/>
                </a:cxn>
                <a:cxn ang="0">
                  <a:pos x="489" y="2361"/>
                </a:cxn>
                <a:cxn ang="0">
                  <a:pos x="579" y="2412"/>
                </a:cxn>
                <a:cxn ang="0">
                  <a:pos x="678" y="2454"/>
                </a:cxn>
                <a:cxn ang="0">
                  <a:pos x="785" y="2486"/>
                </a:cxn>
                <a:cxn ang="0">
                  <a:pos x="899" y="2507"/>
                </a:cxn>
                <a:cxn ang="0">
                  <a:pos x="1100" y="2500"/>
                </a:cxn>
                <a:cxn ang="0">
                  <a:pos x="1359" y="2440"/>
                </a:cxn>
                <a:cxn ang="0">
                  <a:pos x="1592" y="2340"/>
                </a:cxn>
                <a:cxn ang="0">
                  <a:pos x="1804" y="2206"/>
                </a:cxn>
                <a:cxn ang="0">
                  <a:pos x="1997" y="2043"/>
                </a:cxn>
                <a:cxn ang="0">
                  <a:pos x="2178" y="1858"/>
                </a:cxn>
                <a:cxn ang="0">
                  <a:pos x="2351" y="1655"/>
                </a:cxn>
                <a:cxn ang="0">
                  <a:pos x="2520" y="1442"/>
                </a:cxn>
                <a:cxn ang="0">
                  <a:pos x="2691" y="1223"/>
                </a:cxn>
                <a:cxn ang="0">
                  <a:pos x="2866" y="1005"/>
                </a:cxn>
                <a:cxn ang="0">
                  <a:pos x="3052" y="793"/>
                </a:cxn>
                <a:cxn ang="0">
                  <a:pos x="3252" y="593"/>
                </a:cxn>
                <a:cxn ang="0">
                  <a:pos x="3471" y="411"/>
                </a:cxn>
                <a:cxn ang="0">
                  <a:pos x="3712" y="253"/>
                </a:cxn>
                <a:cxn ang="0">
                  <a:pos x="3982" y="125"/>
                </a:cxn>
                <a:cxn ang="0">
                  <a:pos x="4285" y="31"/>
                </a:cxn>
                <a:cxn ang="0">
                  <a:pos x="4450" y="791"/>
                </a:cxn>
              </a:cxnLst>
              <a:rect l="0" t="0" r="r" b="b"/>
              <a:pathLst>
                <a:path w="4450" h="4455">
                  <a:moveTo>
                    <a:pt x="4448" y="792"/>
                  </a:moveTo>
                  <a:lnTo>
                    <a:pt x="4448" y="4455"/>
                  </a:lnTo>
                  <a:lnTo>
                    <a:pt x="3" y="4455"/>
                  </a:lnTo>
                  <a:lnTo>
                    <a:pt x="0" y="1825"/>
                  </a:lnTo>
                  <a:lnTo>
                    <a:pt x="6" y="1863"/>
                  </a:lnTo>
                  <a:lnTo>
                    <a:pt x="5" y="1854"/>
                  </a:lnTo>
                  <a:lnTo>
                    <a:pt x="4" y="1847"/>
                  </a:lnTo>
                  <a:lnTo>
                    <a:pt x="3" y="1840"/>
                  </a:lnTo>
                  <a:lnTo>
                    <a:pt x="2" y="1835"/>
                  </a:lnTo>
                  <a:lnTo>
                    <a:pt x="2" y="1831"/>
                  </a:lnTo>
                  <a:lnTo>
                    <a:pt x="2" y="1828"/>
                  </a:lnTo>
                  <a:lnTo>
                    <a:pt x="1" y="1826"/>
                  </a:lnTo>
                  <a:lnTo>
                    <a:pt x="1" y="1825"/>
                  </a:lnTo>
                  <a:lnTo>
                    <a:pt x="5" y="1832"/>
                  </a:lnTo>
                  <a:lnTo>
                    <a:pt x="16" y="1853"/>
                  </a:lnTo>
                  <a:lnTo>
                    <a:pt x="33" y="1885"/>
                  </a:lnTo>
                  <a:lnTo>
                    <a:pt x="59" y="1926"/>
                  </a:lnTo>
                  <a:lnTo>
                    <a:pt x="74" y="1950"/>
                  </a:lnTo>
                  <a:lnTo>
                    <a:pt x="91" y="1975"/>
                  </a:lnTo>
                  <a:lnTo>
                    <a:pt x="110" y="2003"/>
                  </a:lnTo>
                  <a:lnTo>
                    <a:pt x="131" y="2031"/>
                  </a:lnTo>
                  <a:lnTo>
                    <a:pt x="155" y="2061"/>
                  </a:lnTo>
                  <a:lnTo>
                    <a:pt x="180" y="2091"/>
                  </a:lnTo>
                  <a:lnTo>
                    <a:pt x="206" y="2122"/>
                  </a:lnTo>
                  <a:lnTo>
                    <a:pt x="235" y="2152"/>
                  </a:lnTo>
                  <a:lnTo>
                    <a:pt x="265" y="2184"/>
                  </a:lnTo>
                  <a:lnTo>
                    <a:pt x="298" y="2216"/>
                  </a:lnTo>
                  <a:lnTo>
                    <a:pt x="332" y="2246"/>
                  </a:lnTo>
                  <a:lnTo>
                    <a:pt x="368" y="2276"/>
                  </a:lnTo>
                  <a:lnTo>
                    <a:pt x="406" y="2306"/>
                  </a:lnTo>
                  <a:lnTo>
                    <a:pt x="447" y="2334"/>
                  </a:lnTo>
                  <a:lnTo>
                    <a:pt x="489" y="2361"/>
                  </a:lnTo>
                  <a:lnTo>
                    <a:pt x="533" y="2387"/>
                  </a:lnTo>
                  <a:lnTo>
                    <a:pt x="579" y="2412"/>
                  </a:lnTo>
                  <a:lnTo>
                    <a:pt x="628" y="2434"/>
                  </a:lnTo>
                  <a:lnTo>
                    <a:pt x="678" y="2454"/>
                  </a:lnTo>
                  <a:lnTo>
                    <a:pt x="731" y="2471"/>
                  </a:lnTo>
                  <a:lnTo>
                    <a:pt x="785" y="2486"/>
                  </a:lnTo>
                  <a:lnTo>
                    <a:pt x="841" y="2498"/>
                  </a:lnTo>
                  <a:lnTo>
                    <a:pt x="899" y="2507"/>
                  </a:lnTo>
                  <a:lnTo>
                    <a:pt x="959" y="2512"/>
                  </a:lnTo>
                  <a:lnTo>
                    <a:pt x="1100" y="2500"/>
                  </a:lnTo>
                  <a:lnTo>
                    <a:pt x="1233" y="2475"/>
                  </a:lnTo>
                  <a:lnTo>
                    <a:pt x="1359" y="2440"/>
                  </a:lnTo>
                  <a:lnTo>
                    <a:pt x="1478" y="2395"/>
                  </a:lnTo>
                  <a:lnTo>
                    <a:pt x="1592" y="2340"/>
                  </a:lnTo>
                  <a:lnTo>
                    <a:pt x="1700" y="2277"/>
                  </a:lnTo>
                  <a:lnTo>
                    <a:pt x="1804" y="2206"/>
                  </a:lnTo>
                  <a:lnTo>
                    <a:pt x="1902" y="2127"/>
                  </a:lnTo>
                  <a:lnTo>
                    <a:pt x="1997" y="2043"/>
                  </a:lnTo>
                  <a:lnTo>
                    <a:pt x="2089" y="1952"/>
                  </a:lnTo>
                  <a:lnTo>
                    <a:pt x="2178" y="1858"/>
                  </a:lnTo>
                  <a:lnTo>
                    <a:pt x="2265" y="1758"/>
                  </a:lnTo>
                  <a:lnTo>
                    <a:pt x="2351" y="1655"/>
                  </a:lnTo>
                  <a:lnTo>
                    <a:pt x="2436" y="1549"/>
                  </a:lnTo>
                  <a:lnTo>
                    <a:pt x="2520" y="1442"/>
                  </a:lnTo>
                  <a:lnTo>
                    <a:pt x="2605" y="1332"/>
                  </a:lnTo>
                  <a:lnTo>
                    <a:pt x="2691" y="1223"/>
                  </a:lnTo>
                  <a:lnTo>
                    <a:pt x="2777" y="1113"/>
                  </a:lnTo>
                  <a:lnTo>
                    <a:pt x="2866" y="1005"/>
                  </a:lnTo>
                  <a:lnTo>
                    <a:pt x="2958" y="897"/>
                  </a:lnTo>
                  <a:lnTo>
                    <a:pt x="3052" y="793"/>
                  </a:lnTo>
                  <a:lnTo>
                    <a:pt x="3149" y="690"/>
                  </a:lnTo>
                  <a:lnTo>
                    <a:pt x="3252" y="593"/>
                  </a:lnTo>
                  <a:lnTo>
                    <a:pt x="3358" y="499"/>
                  </a:lnTo>
                  <a:lnTo>
                    <a:pt x="3471" y="411"/>
                  </a:lnTo>
                  <a:lnTo>
                    <a:pt x="3588" y="329"/>
                  </a:lnTo>
                  <a:lnTo>
                    <a:pt x="3712" y="253"/>
                  </a:lnTo>
                  <a:lnTo>
                    <a:pt x="3844" y="185"/>
                  </a:lnTo>
                  <a:lnTo>
                    <a:pt x="3982" y="125"/>
                  </a:lnTo>
                  <a:lnTo>
                    <a:pt x="4130" y="73"/>
                  </a:lnTo>
                  <a:lnTo>
                    <a:pt x="4285" y="31"/>
                  </a:lnTo>
                  <a:lnTo>
                    <a:pt x="4450" y="0"/>
                  </a:lnTo>
                  <a:lnTo>
                    <a:pt x="4450" y="791"/>
                  </a:lnTo>
                  <a:lnTo>
                    <a:pt x="4448" y="792"/>
                  </a:lnTo>
                  <a:close/>
                </a:path>
              </a:pathLst>
            </a:custGeom>
            <a:solidFill>
              <a:srgbClr val="0F7B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de-DE" sz="2800">
                <a:solidFill>
                  <a:srgbClr val="5F5F5F"/>
                </a:solidFill>
                <a:latin typeface="Arial" charset="0"/>
              </a:endParaRPr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6752" y="1308"/>
              <a:ext cx="61" cy="73"/>
            </a:xfrm>
            <a:custGeom>
              <a:avLst/>
              <a:gdLst/>
              <a:ahLst/>
              <a:cxnLst>
                <a:cxn ang="0">
                  <a:pos x="603" y="1319"/>
                </a:cxn>
                <a:cxn ang="0">
                  <a:pos x="606" y="1422"/>
                </a:cxn>
                <a:cxn ang="0">
                  <a:pos x="615" y="1514"/>
                </a:cxn>
                <a:cxn ang="0">
                  <a:pos x="630" y="1594"/>
                </a:cxn>
                <a:cxn ang="0">
                  <a:pos x="651" y="1663"/>
                </a:cxn>
                <a:cxn ang="0">
                  <a:pos x="679" y="1721"/>
                </a:cxn>
                <a:cxn ang="0">
                  <a:pos x="712" y="1768"/>
                </a:cxn>
                <a:cxn ang="0">
                  <a:pos x="753" y="1806"/>
                </a:cxn>
                <a:cxn ang="0">
                  <a:pos x="801" y="1834"/>
                </a:cxn>
                <a:cxn ang="0">
                  <a:pos x="856" y="1854"/>
                </a:cxn>
                <a:cxn ang="0">
                  <a:pos x="918" y="1864"/>
                </a:cxn>
                <a:cxn ang="0">
                  <a:pos x="988" y="1866"/>
                </a:cxn>
                <a:cxn ang="0">
                  <a:pos x="1055" y="1858"/>
                </a:cxn>
                <a:cxn ang="0">
                  <a:pos x="1115" y="1840"/>
                </a:cxn>
                <a:cxn ang="0">
                  <a:pos x="1169" y="1813"/>
                </a:cxn>
                <a:cxn ang="0">
                  <a:pos x="1216" y="1775"/>
                </a:cxn>
                <a:cxn ang="0">
                  <a:pos x="1257" y="1728"/>
                </a:cxn>
                <a:cxn ang="0">
                  <a:pos x="1290" y="1671"/>
                </a:cxn>
                <a:cxn ang="0">
                  <a:pos x="1317" y="1605"/>
                </a:cxn>
                <a:cxn ang="0">
                  <a:pos x="1337" y="1530"/>
                </a:cxn>
                <a:cxn ang="0">
                  <a:pos x="1349" y="1445"/>
                </a:cxn>
                <a:cxn ang="0">
                  <a:pos x="1355" y="1352"/>
                </a:cxn>
                <a:cxn ang="0">
                  <a:pos x="1930" y="0"/>
                </a:cxn>
                <a:cxn ang="0">
                  <a:pos x="1926" y="1439"/>
                </a:cxn>
                <a:cxn ang="0">
                  <a:pos x="1911" y="1580"/>
                </a:cxn>
                <a:cxn ang="0">
                  <a:pos x="1896" y="1658"/>
                </a:cxn>
                <a:cxn ang="0">
                  <a:pos x="1877" y="1733"/>
                </a:cxn>
                <a:cxn ang="0">
                  <a:pos x="1854" y="1802"/>
                </a:cxn>
                <a:cxn ang="0">
                  <a:pos x="1827" y="1867"/>
                </a:cxn>
                <a:cxn ang="0">
                  <a:pos x="1795" y="1928"/>
                </a:cxn>
                <a:cxn ang="0">
                  <a:pos x="1758" y="1984"/>
                </a:cxn>
                <a:cxn ang="0">
                  <a:pos x="1718" y="2036"/>
                </a:cxn>
                <a:cxn ang="0">
                  <a:pos x="1674" y="2083"/>
                </a:cxn>
                <a:cxn ang="0">
                  <a:pos x="1625" y="2126"/>
                </a:cxn>
                <a:cxn ang="0">
                  <a:pos x="1572" y="2166"/>
                </a:cxn>
                <a:cxn ang="0">
                  <a:pos x="1515" y="2200"/>
                </a:cxn>
                <a:cxn ang="0">
                  <a:pos x="1453" y="2230"/>
                </a:cxn>
                <a:cxn ang="0">
                  <a:pos x="1387" y="2255"/>
                </a:cxn>
                <a:cxn ang="0">
                  <a:pos x="1317" y="2276"/>
                </a:cxn>
                <a:cxn ang="0">
                  <a:pos x="1243" y="2293"/>
                </a:cxn>
                <a:cxn ang="0">
                  <a:pos x="1164" y="2305"/>
                </a:cxn>
                <a:cxn ang="0">
                  <a:pos x="1081" y="2313"/>
                </a:cxn>
                <a:cxn ang="0">
                  <a:pos x="934" y="2317"/>
                </a:cxn>
                <a:cxn ang="0">
                  <a:pos x="848" y="2313"/>
                </a:cxn>
                <a:cxn ang="0">
                  <a:pos x="766" y="2305"/>
                </a:cxn>
                <a:cxn ang="0">
                  <a:pos x="689" y="2293"/>
                </a:cxn>
                <a:cxn ang="0">
                  <a:pos x="614" y="2276"/>
                </a:cxn>
                <a:cxn ang="0">
                  <a:pos x="544" y="2254"/>
                </a:cxn>
                <a:cxn ang="0">
                  <a:pos x="479" y="2229"/>
                </a:cxn>
                <a:cxn ang="0">
                  <a:pos x="418" y="2199"/>
                </a:cxn>
                <a:cxn ang="0">
                  <a:pos x="360" y="2165"/>
                </a:cxn>
                <a:cxn ang="0">
                  <a:pos x="307" y="2125"/>
                </a:cxn>
                <a:cxn ang="0">
                  <a:pos x="258" y="2082"/>
                </a:cxn>
                <a:cxn ang="0">
                  <a:pos x="213" y="2034"/>
                </a:cxn>
                <a:cxn ang="0">
                  <a:pos x="173" y="1982"/>
                </a:cxn>
                <a:cxn ang="0">
                  <a:pos x="137" y="1926"/>
                </a:cxn>
                <a:cxn ang="0">
                  <a:pos x="104" y="1865"/>
                </a:cxn>
                <a:cxn ang="0">
                  <a:pos x="76" y="1800"/>
                </a:cxn>
                <a:cxn ang="0">
                  <a:pos x="53" y="1731"/>
                </a:cxn>
                <a:cxn ang="0">
                  <a:pos x="34" y="1656"/>
                </a:cxn>
                <a:cxn ang="0">
                  <a:pos x="19" y="1579"/>
                </a:cxn>
                <a:cxn ang="0">
                  <a:pos x="8" y="1496"/>
                </a:cxn>
                <a:cxn ang="0">
                  <a:pos x="1" y="1380"/>
                </a:cxn>
              </a:cxnLst>
              <a:rect l="0" t="0" r="r" b="b"/>
              <a:pathLst>
                <a:path w="1930" h="2317">
                  <a:moveTo>
                    <a:pt x="0" y="0"/>
                  </a:moveTo>
                  <a:lnTo>
                    <a:pt x="603" y="0"/>
                  </a:lnTo>
                  <a:lnTo>
                    <a:pt x="603" y="1319"/>
                  </a:lnTo>
                  <a:lnTo>
                    <a:pt x="603" y="1354"/>
                  </a:lnTo>
                  <a:lnTo>
                    <a:pt x="604" y="1389"/>
                  </a:lnTo>
                  <a:lnTo>
                    <a:pt x="606" y="1422"/>
                  </a:lnTo>
                  <a:lnTo>
                    <a:pt x="608" y="1453"/>
                  </a:lnTo>
                  <a:lnTo>
                    <a:pt x="611" y="1484"/>
                  </a:lnTo>
                  <a:lnTo>
                    <a:pt x="615" y="1514"/>
                  </a:lnTo>
                  <a:lnTo>
                    <a:pt x="619" y="1542"/>
                  </a:lnTo>
                  <a:lnTo>
                    <a:pt x="624" y="1568"/>
                  </a:lnTo>
                  <a:lnTo>
                    <a:pt x="630" y="1594"/>
                  </a:lnTo>
                  <a:lnTo>
                    <a:pt x="636" y="1618"/>
                  </a:lnTo>
                  <a:lnTo>
                    <a:pt x="643" y="1641"/>
                  </a:lnTo>
                  <a:lnTo>
                    <a:pt x="651" y="1663"/>
                  </a:lnTo>
                  <a:lnTo>
                    <a:pt x="659" y="1683"/>
                  </a:lnTo>
                  <a:lnTo>
                    <a:pt x="669" y="1702"/>
                  </a:lnTo>
                  <a:lnTo>
                    <a:pt x="679" y="1721"/>
                  </a:lnTo>
                  <a:lnTo>
                    <a:pt x="689" y="1738"/>
                  </a:lnTo>
                  <a:lnTo>
                    <a:pt x="700" y="1754"/>
                  </a:lnTo>
                  <a:lnTo>
                    <a:pt x="712" y="1768"/>
                  </a:lnTo>
                  <a:lnTo>
                    <a:pt x="725" y="1782"/>
                  </a:lnTo>
                  <a:lnTo>
                    <a:pt x="738" y="1794"/>
                  </a:lnTo>
                  <a:lnTo>
                    <a:pt x="753" y="1806"/>
                  </a:lnTo>
                  <a:lnTo>
                    <a:pt x="768" y="1816"/>
                  </a:lnTo>
                  <a:lnTo>
                    <a:pt x="784" y="1826"/>
                  </a:lnTo>
                  <a:lnTo>
                    <a:pt x="801" y="1834"/>
                  </a:lnTo>
                  <a:lnTo>
                    <a:pt x="818" y="1842"/>
                  </a:lnTo>
                  <a:lnTo>
                    <a:pt x="836" y="1848"/>
                  </a:lnTo>
                  <a:lnTo>
                    <a:pt x="856" y="1854"/>
                  </a:lnTo>
                  <a:lnTo>
                    <a:pt x="876" y="1858"/>
                  </a:lnTo>
                  <a:lnTo>
                    <a:pt x="896" y="1862"/>
                  </a:lnTo>
                  <a:lnTo>
                    <a:pt x="918" y="1864"/>
                  </a:lnTo>
                  <a:lnTo>
                    <a:pt x="940" y="1866"/>
                  </a:lnTo>
                  <a:lnTo>
                    <a:pt x="964" y="1866"/>
                  </a:lnTo>
                  <a:lnTo>
                    <a:pt x="988" y="1866"/>
                  </a:lnTo>
                  <a:lnTo>
                    <a:pt x="1011" y="1864"/>
                  </a:lnTo>
                  <a:lnTo>
                    <a:pt x="1034" y="1862"/>
                  </a:lnTo>
                  <a:lnTo>
                    <a:pt x="1055" y="1858"/>
                  </a:lnTo>
                  <a:lnTo>
                    <a:pt x="1076" y="1853"/>
                  </a:lnTo>
                  <a:lnTo>
                    <a:pt x="1096" y="1847"/>
                  </a:lnTo>
                  <a:lnTo>
                    <a:pt x="1115" y="1840"/>
                  </a:lnTo>
                  <a:lnTo>
                    <a:pt x="1134" y="1832"/>
                  </a:lnTo>
                  <a:lnTo>
                    <a:pt x="1152" y="1823"/>
                  </a:lnTo>
                  <a:lnTo>
                    <a:pt x="1169" y="1813"/>
                  </a:lnTo>
                  <a:lnTo>
                    <a:pt x="1185" y="1801"/>
                  </a:lnTo>
                  <a:lnTo>
                    <a:pt x="1201" y="1789"/>
                  </a:lnTo>
                  <a:lnTo>
                    <a:pt x="1216" y="1775"/>
                  </a:lnTo>
                  <a:lnTo>
                    <a:pt x="1231" y="1761"/>
                  </a:lnTo>
                  <a:lnTo>
                    <a:pt x="1244" y="1745"/>
                  </a:lnTo>
                  <a:lnTo>
                    <a:pt x="1257" y="1728"/>
                  </a:lnTo>
                  <a:lnTo>
                    <a:pt x="1269" y="1710"/>
                  </a:lnTo>
                  <a:lnTo>
                    <a:pt x="1280" y="1691"/>
                  </a:lnTo>
                  <a:lnTo>
                    <a:pt x="1290" y="1671"/>
                  </a:lnTo>
                  <a:lnTo>
                    <a:pt x="1300" y="1650"/>
                  </a:lnTo>
                  <a:lnTo>
                    <a:pt x="1309" y="1628"/>
                  </a:lnTo>
                  <a:lnTo>
                    <a:pt x="1317" y="1605"/>
                  </a:lnTo>
                  <a:lnTo>
                    <a:pt x="1324" y="1581"/>
                  </a:lnTo>
                  <a:lnTo>
                    <a:pt x="1331" y="1556"/>
                  </a:lnTo>
                  <a:lnTo>
                    <a:pt x="1337" y="1530"/>
                  </a:lnTo>
                  <a:lnTo>
                    <a:pt x="1342" y="1502"/>
                  </a:lnTo>
                  <a:lnTo>
                    <a:pt x="1346" y="1474"/>
                  </a:lnTo>
                  <a:lnTo>
                    <a:pt x="1349" y="1445"/>
                  </a:lnTo>
                  <a:lnTo>
                    <a:pt x="1352" y="1415"/>
                  </a:lnTo>
                  <a:lnTo>
                    <a:pt x="1354" y="1384"/>
                  </a:lnTo>
                  <a:lnTo>
                    <a:pt x="1355" y="1352"/>
                  </a:lnTo>
                  <a:lnTo>
                    <a:pt x="1356" y="1319"/>
                  </a:lnTo>
                  <a:lnTo>
                    <a:pt x="1356" y="0"/>
                  </a:lnTo>
                  <a:lnTo>
                    <a:pt x="1930" y="0"/>
                  </a:lnTo>
                  <a:lnTo>
                    <a:pt x="1930" y="1319"/>
                  </a:lnTo>
                  <a:lnTo>
                    <a:pt x="1929" y="1380"/>
                  </a:lnTo>
                  <a:lnTo>
                    <a:pt x="1926" y="1439"/>
                  </a:lnTo>
                  <a:lnTo>
                    <a:pt x="1922" y="1497"/>
                  </a:lnTo>
                  <a:lnTo>
                    <a:pt x="1915" y="1553"/>
                  </a:lnTo>
                  <a:lnTo>
                    <a:pt x="1911" y="1580"/>
                  </a:lnTo>
                  <a:lnTo>
                    <a:pt x="1907" y="1607"/>
                  </a:lnTo>
                  <a:lnTo>
                    <a:pt x="1902" y="1633"/>
                  </a:lnTo>
                  <a:lnTo>
                    <a:pt x="1896" y="1658"/>
                  </a:lnTo>
                  <a:lnTo>
                    <a:pt x="1890" y="1683"/>
                  </a:lnTo>
                  <a:lnTo>
                    <a:pt x="1884" y="1708"/>
                  </a:lnTo>
                  <a:lnTo>
                    <a:pt x="1877" y="1733"/>
                  </a:lnTo>
                  <a:lnTo>
                    <a:pt x="1870" y="1756"/>
                  </a:lnTo>
                  <a:lnTo>
                    <a:pt x="1862" y="1779"/>
                  </a:lnTo>
                  <a:lnTo>
                    <a:pt x="1854" y="1802"/>
                  </a:lnTo>
                  <a:lnTo>
                    <a:pt x="1845" y="1824"/>
                  </a:lnTo>
                  <a:lnTo>
                    <a:pt x="1836" y="1846"/>
                  </a:lnTo>
                  <a:lnTo>
                    <a:pt x="1827" y="1867"/>
                  </a:lnTo>
                  <a:lnTo>
                    <a:pt x="1816" y="1888"/>
                  </a:lnTo>
                  <a:lnTo>
                    <a:pt x="1806" y="1908"/>
                  </a:lnTo>
                  <a:lnTo>
                    <a:pt x="1795" y="1928"/>
                  </a:lnTo>
                  <a:lnTo>
                    <a:pt x="1783" y="1948"/>
                  </a:lnTo>
                  <a:lnTo>
                    <a:pt x="1770" y="1966"/>
                  </a:lnTo>
                  <a:lnTo>
                    <a:pt x="1758" y="1984"/>
                  </a:lnTo>
                  <a:lnTo>
                    <a:pt x="1745" y="2002"/>
                  </a:lnTo>
                  <a:lnTo>
                    <a:pt x="1732" y="2019"/>
                  </a:lnTo>
                  <a:lnTo>
                    <a:pt x="1718" y="2036"/>
                  </a:lnTo>
                  <a:lnTo>
                    <a:pt x="1704" y="2052"/>
                  </a:lnTo>
                  <a:lnTo>
                    <a:pt x="1689" y="2068"/>
                  </a:lnTo>
                  <a:lnTo>
                    <a:pt x="1674" y="2083"/>
                  </a:lnTo>
                  <a:lnTo>
                    <a:pt x="1658" y="2098"/>
                  </a:lnTo>
                  <a:lnTo>
                    <a:pt x="1642" y="2112"/>
                  </a:lnTo>
                  <a:lnTo>
                    <a:pt x="1625" y="2126"/>
                  </a:lnTo>
                  <a:lnTo>
                    <a:pt x="1608" y="2140"/>
                  </a:lnTo>
                  <a:lnTo>
                    <a:pt x="1590" y="2153"/>
                  </a:lnTo>
                  <a:lnTo>
                    <a:pt x="1572" y="2166"/>
                  </a:lnTo>
                  <a:lnTo>
                    <a:pt x="1554" y="2177"/>
                  </a:lnTo>
                  <a:lnTo>
                    <a:pt x="1535" y="2189"/>
                  </a:lnTo>
                  <a:lnTo>
                    <a:pt x="1515" y="2200"/>
                  </a:lnTo>
                  <a:lnTo>
                    <a:pt x="1494" y="2210"/>
                  </a:lnTo>
                  <a:lnTo>
                    <a:pt x="1474" y="2220"/>
                  </a:lnTo>
                  <a:lnTo>
                    <a:pt x="1453" y="2230"/>
                  </a:lnTo>
                  <a:lnTo>
                    <a:pt x="1431" y="2238"/>
                  </a:lnTo>
                  <a:lnTo>
                    <a:pt x="1409" y="2247"/>
                  </a:lnTo>
                  <a:lnTo>
                    <a:pt x="1387" y="2255"/>
                  </a:lnTo>
                  <a:lnTo>
                    <a:pt x="1364" y="2262"/>
                  </a:lnTo>
                  <a:lnTo>
                    <a:pt x="1341" y="2269"/>
                  </a:lnTo>
                  <a:lnTo>
                    <a:pt x="1317" y="2276"/>
                  </a:lnTo>
                  <a:lnTo>
                    <a:pt x="1293" y="2282"/>
                  </a:lnTo>
                  <a:lnTo>
                    <a:pt x="1268" y="2288"/>
                  </a:lnTo>
                  <a:lnTo>
                    <a:pt x="1243" y="2293"/>
                  </a:lnTo>
                  <a:lnTo>
                    <a:pt x="1217" y="2297"/>
                  </a:lnTo>
                  <a:lnTo>
                    <a:pt x="1191" y="2301"/>
                  </a:lnTo>
                  <a:lnTo>
                    <a:pt x="1164" y="2305"/>
                  </a:lnTo>
                  <a:lnTo>
                    <a:pt x="1137" y="2308"/>
                  </a:lnTo>
                  <a:lnTo>
                    <a:pt x="1109" y="2311"/>
                  </a:lnTo>
                  <a:lnTo>
                    <a:pt x="1081" y="2313"/>
                  </a:lnTo>
                  <a:lnTo>
                    <a:pt x="1024" y="2316"/>
                  </a:lnTo>
                  <a:lnTo>
                    <a:pt x="965" y="2317"/>
                  </a:lnTo>
                  <a:lnTo>
                    <a:pt x="934" y="2317"/>
                  </a:lnTo>
                  <a:lnTo>
                    <a:pt x="905" y="2316"/>
                  </a:lnTo>
                  <a:lnTo>
                    <a:pt x="876" y="2315"/>
                  </a:lnTo>
                  <a:lnTo>
                    <a:pt x="848" y="2313"/>
                  </a:lnTo>
                  <a:lnTo>
                    <a:pt x="820" y="2311"/>
                  </a:lnTo>
                  <a:lnTo>
                    <a:pt x="793" y="2308"/>
                  </a:lnTo>
                  <a:lnTo>
                    <a:pt x="766" y="2305"/>
                  </a:lnTo>
                  <a:lnTo>
                    <a:pt x="740" y="2301"/>
                  </a:lnTo>
                  <a:lnTo>
                    <a:pt x="714" y="2297"/>
                  </a:lnTo>
                  <a:lnTo>
                    <a:pt x="689" y="2293"/>
                  </a:lnTo>
                  <a:lnTo>
                    <a:pt x="663" y="2287"/>
                  </a:lnTo>
                  <a:lnTo>
                    <a:pt x="638" y="2282"/>
                  </a:lnTo>
                  <a:lnTo>
                    <a:pt x="614" y="2276"/>
                  </a:lnTo>
                  <a:lnTo>
                    <a:pt x="590" y="2269"/>
                  </a:lnTo>
                  <a:lnTo>
                    <a:pt x="567" y="2262"/>
                  </a:lnTo>
                  <a:lnTo>
                    <a:pt x="544" y="2254"/>
                  </a:lnTo>
                  <a:lnTo>
                    <a:pt x="522" y="2246"/>
                  </a:lnTo>
                  <a:lnTo>
                    <a:pt x="500" y="2238"/>
                  </a:lnTo>
                  <a:lnTo>
                    <a:pt x="479" y="2229"/>
                  </a:lnTo>
                  <a:lnTo>
                    <a:pt x="458" y="2219"/>
                  </a:lnTo>
                  <a:lnTo>
                    <a:pt x="438" y="2209"/>
                  </a:lnTo>
                  <a:lnTo>
                    <a:pt x="418" y="2199"/>
                  </a:lnTo>
                  <a:lnTo>
                    <a:pt x="398" y="2188"/>
                  </a:lnTo>
                  <a:lnTo>
                    <a:pt x="378" y="2177"/>
                  </a:lnTo>
                  <a:lnTo>
                    <a:pt x="360" y="2165"/>
                  </a:lnTo>
                  <a:lnTo>
                    <a:pt x="342" y="2152"/>
                  </a:lnTo>
                  <a:lnTo>
                    <a:pt x="324" y="2139"/>
                  </a:lnTo>
                  <a:lnTo>
                    <a:pt x="307" y="2125"/>
                  </a:lnTo>
                  <a:lnTo>
                    <a:pt x="290" y="2111"/>
                  </a:lnTo>
                  <a:lnTo>
                    <a:pt x="274" y="2097"/>
                  </a:lnTo>
                  <a:lnTo>
                    <a:pt x="258" y="2082"/>
                  </a:lnTo>
                  <a:lnTo>
                    <a:pt x="243" y="2066"/>
                  </a:lnTo>
                  <a:lnTo>
                    <a:pt x="228" y="2051"/>
                  </a:lnTo>
                  <a:lnTo>
                    <a:pt x="213" y="2034"/>
                  </a:lnTo>
                  <a:lnTo>
                    <a:pt x="200" y="2017"/>
                  </a:lnTo>
                  <a:lnTo>
                    <a:pt x="186" y="2000"/>
                  </a:lnTo>
                  <a:lnTo>
                    <a:pt x="173" y="1982"/>
                  </a:lnTo>
                  <a:lnTo>
                    <a:pt x="161" y="1964"/>
                  </a:lnTo>
                  <a:lnTo>
                    <a:pt x="149" y="1945"/>
                  </a:lnTo>
                  <a:lnTo>
                    <a:pt x="137" y="1926"/>
                  </a:lnTo>
                  <a:lnTo>
                    <a:pt x="126" y="1905"/>
                  </a:lnTo>
                  <a:lnTo>
                    <a:pt x="115" y="1885"/>
                  </a:lnTo>
                  <a:lnTo>
                    <a:pt x="104" y="1865"/>
                  </a:lnTo>
                  <a:lnTo>
                    <a:pt x="94" y="1843"/>
                  </a:lnTo>
                  <a:lnTo>
                    <a:pt x="85" y="1822"/>
                  </a:lnTo>
                  <a:lnTo>
                    <a:pt x="76" y="1800"/>
                  </a:lnTo>
                  <a:lnTo>
                    <a:pt x="68" y="1777"/>
                  </a:lnTo>
                  <a:lnTo>
                    <a:pt x="60" y="1754"/>
                  </a:lnTo>
                  <a:lnTo>
                    <a:pt x="53" y="1731"/>
                  </a:lnTo>
                  <a:lnTo>
                    <a:pt x="46" y="1706"/>
                  </a:lnTo>
                  <a:lnTo>
                    <a:pt x="40" y="1681"/>
                  </a:lnTo>
                  <a:lnTo>
                    <a:pt x="34" y="1656"/>
                  </a:lnTo>
                  <a:lnTo>
                    <a:pt x="28" y="1631"/>
                  </a:lnTo>
                  <a:lnTo>
                    <a:pt x="23" y="1605"/>
                  </a:lnTo>
                  <a:lnTo>
                    <a:pt x="19" y="1579"/>
                  </a:lnTo>
                  <a:lnTo>
                    <a:pt x="15" y="1552"/>
                  </a:lnTo>
                  <a:lnTo>
                    <a:pt x="11" y="1524"/>
                  </a:lnTo>
                  <a:lnTo>
                    <a:pt x="8" y="1496"/>
                  </a:lnTo>
                  <a:lnTo>
                    <a:pt x="6" y="1467"/>
                  </a:lnTo>
                  <a:lnTo>
                    <a:pt x="4" y="1439"/>
                  </a:lnTo>
                  <a:lnTo>
                    <a:pt x="1" y="1380"/>
                  </a:lnTo>
                  <a:lnTo>
                    <a:pt x="0" y="13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de-DE" sz="2800">
                <a:solidFill>
                  <a:srgbClr val="5F5F5F"/>
                </a:solidFill>
                <a:latin typeface="Arial" charset="0"/>
              </a:endParaRPr>
            </a:p>
          </p:txBody>
        </p:sp>
      </p:grpSp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0" y="6708775"/>
            <a:ext cx="9169400" cy="149225"/>
          </a:xfrm>
          <a:prstGeom prst="rect">
            <a:avLst/>
          </a:prstGeom>
          <a:solidFill>
            <a:srgbClr val="0F7B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8855075" y="333375"/>
            <a:ext cx="288925" cy="138113"/>
          </a:xfrm>
          <a:prstGeom prst="rect">
            <a:avLst/>
          </a:prstGeom>
          <a:solidFill>
            <a:srgbClr val="0F7B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  <p:pic>
        <p:nvPicPr>
          <p:cNvPr id="3089" name="Grafik 4" descr="logo_startseite_gros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09538"/>
            <a:ext cx="1152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0" name="Text Box 9"/>
          <p:cNvSpPr txBox="1">
            <a:spLocks noChangeArrowheads="1"/>
          </p:cNvSpPr>
          <p:nvPr userDrawn="1"/>
        </p:nvSpPr>
        <p:spPr bwMode="auto">
          <a:xfrm>
            <a:off x="1042988" y="287338"/>
            <a:ext cx="176371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4402138">
              <a:spcAft>
                <a:spcPts val="1000"/>
              </a:spcAft>
            </a:pPr>
            <a:r>
              <a:rPr lang="de-DE" sz="1400" b="1">
                <a:solidFill>
                  <a:schemeClr val="bg2"/>
                </a:solidFill>
                <a:latin typeface="Humnst777 BT" pitchFamily="34" charset="0"/>
              </a:rPr>
              <a:t>Fakultät für Medizin</a:t>
            </a:r>
            <a:endParaRPr lang="de-DE" sz="1400">
              <a:solidFill>
                <a:schemeClr val="bg2"/>
              </a:solidFill>
              <a:latin typeface="Humnst777 BT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2843213" y="333375"/>
            <a:ext cx="1728787" cy="142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1588" y="317500"/>
            <a:ext cx="288925" cy="138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D2ECD6-2F53-DE4F-8055-7FE39021154C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620713"/>
            <a:ext cx="2057400" cy="55054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20713"/>
            <a:ext cx="6019800" cy="5505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BE7F0F-65D1-D54F-A4B2-24BE1B789B63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4365E7-432F-494B-8F7B-D068CC9AE7FE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DD7216C-902C-6E43-9989-DED7A6FBFA39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28A7392-19E0-744A-8DF4-DDFE6CCED5C0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3843E3D-E3E4-B944-845A-5C46E86F9D2F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586E04-C8C6-0145-BBCD-BC03E385B0CE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4227CDF-2450-1147-885E-3E0481BC34B3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31134C-CB05-3549-A608-000C710DECE9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DF28D5-2EDF-E141-8DB1-1DF00CB00708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20713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6E9C9F5-258C-8544-BA9C-B8AA4FF12F4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5076825" y="260350"/>
            <a:ext cx="3024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4" tIns="45717" rIns="91434" bIns="45717">
            <a:prstTxWarp prst="textNoShape">
              <a:avLst/>
            </a:prstTxWarp>
            <a:spAutoFit/>
          </a:bodyPr>
          <a:lstStyle/>
          <a:p>
            <a:pPr algn="r" defTabSz="1212850">
              <a:lnSpc>
                <a:spcPct val="90000"/>
              </a:lnSpc>
            </a:pPr>
            <a:r>
              <a:rPr lang="de-DE" sz="1400" b="1" dirty="0">
                <a:solidFill>
                  <a:srgbClr val="0F7BA5"/>
                </a:solidFill>
                <a:latin typeface="Humnst777 BT" pitchFamily="34" charset="0"/>
              </a:rPr>
              <a:t>Universitätsklinikum Regensburg</a:t>
            </a:r>
            <a:endParaRPr lang="de-DE" sz="1400" b="1" i="1" dirty="0">
              <a:solidFill>
                <a:srgbClr val="0F7BA3"/>
              </a:solidFill>
              <a:latin typeface="Humnst777 BT" pitchFamily="34" charset="0"/>
            </a:endParaRPr>
          </a:p>
        </p:txBody>
      </p:sp>
      <p:grpSp>
        <p:nvGrpSpPr>
          <p:cNvPr id="1033" name="Group 4"/>
          <p:cNvGrpSpPr>
            <a:grpSpLocks/>
          </p:cNvGrpSpPr>
          <p:nvPr userDrawn="1"/>
        </p:nvGrpSpPr>
        <p:grpSpPr bwMode="auto">
          <a:xfrm>
            <a:off x="8101013" y="141288"/>
            <a:ext cx="630237" cy="333375"/>
            <a:chOff x="6672" y="1240"/>
            <a:chExt cx="265" cy="141"/>
          </a:xfrm>
        </p:grpSpPr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6812" y="1308"/>
              <a:ext cx="67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7" y="0"/>
                </a:cxn>
                <a:cxn ang="0">
                  <a:pos x="617" y="1002"/>
                </a:cxn>
                <a:cxn ang="0">
                  <a:pos x="1334" y="0"/>
                </a:cxn>
                <a:cxn ang="0">
                  <a:pos x="2024" y="0"/>
                </a:cxn>
                <a:cxn ang="0">
                  <a:pos x="1174" y="1065"/>
                </a:cxn>
                <a:cxn ang="0">
                  <a:pos x="2112" y="2317"/>
                </a:cxn>
                <a:cxn ang="0">
                  <a:pos x="1345" y="2317"/>
                </a:cxn>
                <a:cxn ang="0">
                  <a:pos x="617" y="1243"/>
                </a:cxn>
                <a:cxn ang="0">
                  <a:pos x="617" y="2317"/>
                </a:cxn>
                <a:cxn ang="0">
                  <a:pos x="0" y="2317"/>
                </a:cxn>
                <a:cxn ang="0">
                  <a:pos x="0" y="0"/>
                </a:cxn>
              </a:cxnLst>
              <a:rect l="0" t="0" r="r" b="b"/>
              <a:pathLst>
                <a:path w="2112" h="2317">
                  <a:moveTo>
                    <a:pt x="0" y="0"/>
                  </a:moveTo>
                  <a:lnTo>
                    <a:pt x="617" y="0"/>
                  </a:lnTo>
                  <a:lnTo>
                    <a:pt x="617" y="1002"/>
                  </a:lnTo>
                  <a:lnTo>
                    <a:pt x="1334" y="0"/>
                  </a:lnTo>
                  <a:lnTo>
                    <a:pt x="2024" y="0"/>
                  </a:lnTo>
                  <a:lnTo>
                    <a:pt x="1174" y="1065"/>
                  </a:lnTo>
                  <a:lnTo>
                    <a:pt x="2112" y="2317"/>
                  </a:lnTo>
                  <a:lnTo>
                    <a:pt x="1345" y="2317"/>
                  </a:lnTo>
                  <a:lnTo>
                    <a:pt x="617" y="1243"/>
                  </a:lnTo>
                  <a:lnTo>
                    <a:pt x="617" y="2317"/>
                  </a:lnTo>
                  <a:lnTo>
                    <a:pt x="0" y="23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7B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de-DE" sz="2800">
                <a:solidFill>
                  <a:srgbClr val="5F5F5F"/>
                </a:solidFill>
                <a:latin typeface="Arial" charset="0"/>
              </a:endParaRPr>
            </a:p>
          </p:txBody>
        </p:sp>
        <p:sp>
          <p:nvSpPr>
            <p:cNvPr id="16" name="Freeform 6"/>
            <p:cNvSpPr>
              <a:spLocks noEditPoints="1"/>
            </p:cNvSpPr>
            <p:nvPr/>
          </p:nvSpPr>
          <p:spPr bwMode="auto">
            <a:xfrm>
              <a:off x="6876" y="1308"/>
              <a:ext cx="61" cy="73"/>
            </a:xfrm>
            <a:custGeom>
              <a:avLst/>
              <a:gdLst/>
              <a:ahLst/>
              <a:cxnLst>
                <a:cxn ang="0">
                  <a:pos x="845" y="1002"/>
                </a:cxn>
                <a:cxn ang="0">
                  <a:pos x="937" y="995"/>
                </a:cxn>
                <a:cxn ang="0">
                  <a:pos x="1014" y="979"/>
                </a:cxn>
                <a:cxn ang="0">
                  <a:pos x="1080" y="954"/>
                </a:cxn>
                <a:cxn ang="0">
                  <a:pos x="1133" y="920"/>
                </a:cxn>
                <a:cxn ang="0">
                  <a:pos x="1174" y="877"/>
                </a:cxn>
                <a:cxn ang="0">
                  <a:pos x="1202" y="825"/>
                </a:cxn>
                <a:cxn ang="0">
                  <a:pos x="1218" y="763"/>
                </a:cxn>
                <a:cxn ang="0">
                  <a:pos x="1221" y="693"/>
                </a:cxn>
                <a:cxn ang="0">
                  <a:pos x="1211" y="622"/>
                </a:cxn>
                <a:cxn ang="0">
                  <a:pos x="1186" y="562"/>
                </a:cxn>
                <a:cxn ang="0">
                  <a:pos x="1147" y="512"/>
                </a:cxn>
                <a:cxn ang="0">
                  <a:pos x="1095" y="473"/>
                </a:cxn>
                <a:cxn ang="0">
                  <a:pos x="1027" y="443"/>
                </a:cxn>
                <a:cxn ang="0">
                  <a:pos x="943" y="422"/>
                </a:cxn>
                <a:cxn ang="0">
                  <a:pos x="842" y="411"/>
                </a:cxn>
                <a:cxn ang="0">
                  <a:pos x="604" y="408"/>
                </a:cxn>
                <a:cxn ang="0">
                  <a:pos x="1031" y="3"/>
                </a:cxn>
                <a:cxn ang="0">
                  <a:pos x="1231" y="21"/>
                </a:cxn>
                <a:cxn ang="0">
                  <a:pos x="1401" y="59"/>
                </a:cxn>
                <a:cxn ang="0">
                  <a:pos x="1542" y="115"/>
                </a:cxn>
                <a:cxn ang="0">
                  <a:pos x="1653" y="189"/>
                </a:cxn>
                <a:cxn ang="0">
                  <a:pos x="1737" y="284"/>
                </a:cxn>
                <a:cxn ang="0">
                  <a:pos x="1768" y="338"/>
                </a:cxn>
                <a:cxn ang="0">
                  <a:pos x="1810" y="461"/>
                </a:cxn>
                <a:cxn ang="0">
                  <a:pos x="1824" y="604"/>
                </a:cxn>
                <a:cxn ang="0">
                  <a:pos x="1816" y="712"/>
                </a:cxn>
                <a:cxn ang="0">
                  <a:pos x="1795" y="809"/>
                </a:cxn>
                <a:cxn ang="0">
                  <a:pos x="1758" y="897"/>
                </a:cxn>
                <a:cxn ang="0">
                  <a:pos x="1706" y="974"/>
                </a:cxn>
                <a:cxn ang="0">
                  <a:pos x="1641" y="1040"/>
                </a:cxn>
                <a:cxn ang="0">
                  <a:pos x="1563" y="1096"/>
                </a:cxn>
                <a:cxn ang="0">
                  <a:pos x="1472" y="1138"/>
                </a:cxn>
                <a:cxn ang="0">
                  <a:pos x="1368" y="1168"/>
                </a:cxn>
                <a:cxn ang="0">
                  <a:pos x="1455" y="1217"/>
                </a:cxn>
                <a:cxn ang="0">
                  <a:pos x="1532" y="1296"/>
                </a:cxn>
                <a:cxn ang="0">
                  <a:pos x="1601" y="1407"/>
                </a:cxn>
                <a:cxn ang="0">
                  <a:pos x="1660" y="1548"/>
                </a:cxn>
                <a:cxn ang="0">
                  <a:pos x="1660" y="1549"/>
                </a:cxn>
                <a:cxn ang="0">
                  <a:pos x="1937" y="2317"/>
                </a:cxn>
                <a:cxn ang="0">
                  <a:pos x="1064" y="1613"/>
                </a:cxn>
                <a:cxn ang="0">
                  <a:pos x="1033" y="1554"/>
                </a:cxn>
                <a:cxn ang="0">
                  <a:pos x="998" y="1507"/>
                </a:cxn>
                <a:cxn ang="0">
                  <a:pos x="958" y="1471"/>
                </a:cxn>
                <a:cxn ang="0">
                  <a:pos x="910" y="1445"/>
                </a:cxn>
                <a:cxn ang="0">
                  <a:pos x="849" y="1427"/>
                </a:cxn>
                <a:cxn ang="0">
                  <a:pos x="777" y="1416"/>
                </a:cxn>
                <a:cxn ang="0">
                  <a:pos x="604" y="2317"/>
                </a:cxn>
              </a:cxnLst>
              <a:rect l="0" t="0" r="r" b="b"/>
              <a:pathLst>
                <a:path w="1937" h="2317">
                  <a:moveTo>
                    <a:pt x="604" y="408"/>
                  </a:moveTo>
                  <a:lnTo>
                    <a:pt x="604" y="1002"/>
                  </a:lnTo>
                  <a:lnTo>
                    <a:pt x="821" y="1002"/>
                  </a:lnTo>
                  <a:lnTo>
                    <a:pt x="845" y="1002"/>
                  </a:lnTo>
                  <a:lnTo>
                    <a:pt x="869" y="1001"/>
                  </a:lnTo>
                  <a:lnTo>
                    <a:pt x="893" y="999"/>
                  </a:lnTo>
                  <a:lnTo>
                    <a:pt x="915" y="997"/>
                  </a:lnTo>
                  <a:lnTo>
                    <a:pt x="937" y="995"/>
                  </a:lnTo>
                  <a:lnTo>
                    <a:pt x="957" y="992"/>
                  </a:lnTo>
                  <a:lnTo>
                    <a:pt x="977" y="988"/>
                  </a:lnTo>
                  <a:lnTo>
                    <a:pt x="996" y="984"/>
                  </a:lnTo>
                  <a:lnTo>
                    <a:pt x="1014" y="979"/>
                  </a:lnTo>
                  <a:lnTo>
                    <a:pt x="1032" y="974"/>
                  </a:lnTo>
                  <a:lnTo>
                    <a:pt x="1049" y="968"/>
                  </a:lnTo>
                  <a:lnTo>
                    <a:pt x="1065" y="961"/>
                  </a:lnTo>
                  <a:lnTo>
                    <a:pt x="1080" y="954"/>
                  </a:lnTo>
                  <a:lnTo>
                    <a:pt x="1094" y="947"/>
                  </a:lnTo>
                  <a:lnTo>
                    <a:pt x="1108" y="939"/>
                  </a:lnTo>
                  <a:lnTo>
                    <a:pt x="1121" y="930"/>
                  </a:lnTo>
                  <a:lnTo>
                    <a:pt x="1133" y="920"/>
                  </a:lnTo>
                  <a:lnTo>
                    <a:pt x="1144" y="911"/>
                  </a:lnTo>
                  <a:lnTo>
                    <a:pt x="1155" y="900"/>
                  </a:lnTo>
                  <a:lnTo>
                    <a:pt x="1165" y="889"/>
                  </a:lnTo>
                  <a:lnTo>
                    <a:pt x="1174" y="877"/>
                  </a:lnTo>
                  <a:lnTo>
                    <a:pt x="1182" y="864"/>
                  </a:lnTo>
                  <a:lnTo>
                    <a:pt x="1190" y="852"/>
                  </a:lnTo>
                  <a:lnTo>
                    <a:pt x="1197" y="838"/>
                  </a:lnTo>
                  <a:lnTo>
                    <a:pt x="1202" y="825"/>
                  </a:lnTo>
                  <a:lnTo>
                    <a:pt x="1207" y="810"/>
                  </a:lnTo>
                  <a:lnTo>
                    <a:pt x="1212" y="795"/>
                  </a:lnTo>
                  <a:lnTo>
                    <a:pt x="1215" y="780"/>
                  </a:lnTo>
                  <a:lnTo>
                    <a:pt x="1218" y="763"/>
                  </a:lnTo>
                  <a:lnTo>
                    <a:pt x="1220" y="747"/>
                  </a:lnTo>
                  <a:lnTo>
                    <a:pt x="1221" y="729"/>
                  </a:lnTo>
                  <a:lnTo>
                    <a:pt x="1221" y="712"/>
                  </a:lnTo>
                  <a:lnTo>
                    <a:pt x="1221" y="693"/>
                  </a:lnTo>
                  <a:lnTo>
                    <a:pt x="1220" y="674"/>
                  </a:lnTo>
                  <a:lnTo>
                    <a:pt x="1217" y="655"/>
                  </a:lnTo>
                  <a:lnTo>
                    <a:pt x="1214" y="638"/>
                  </a:lnTo>
                  <a:lnTo>
                    <a:pt x="1211" y="622"/>
                  </a:lnTo>
                  <a:lnTo>
                    <a:pt x="1206" y="606"/>
                  </a:lnTo>
                  <a:lnTo>
                    <a:pt x="1200" y="590"/>
                  </a:lnTo>
                  <a:lnTo>
                    <a:pt x="1194" y="576"/>
                  </a:lnTo>
                  <a:lnTo>
                    <a:pt x="1186" y="562"/>
                  </a:lnTo>
                  <a:lnTo>
                    <a:pt x="1178" y="548"/>
                  </a:lnTo>
                  <a:lnTo>
                    <a:pt x="1169" y="536"/>
                  </a:lnTo>
                  <a:lnTo>
                    <a:pt x="1158" y="524"/>
                  </a:lnTo>
                  <a:lnTo>
                    <a:pt x="1147" y="512"/>
                  </a:lnTo>
                  <a:lnTo>
                    <a:pt x="1135" y="502"/>
                  </a:lnTo>
                  <a:lnTo>
                    <a:pt x="1123" y="491"/>
                  </a:lnTo>
                  <a:lnTo>
                    <a:pt x="1109" y="482"/>
                  </a:lnTo>
                  <a:lnTo>
                    <a:pt x="1095" y="473"/>
                  </a:lnTo>
                  <a:lnTo>
                    <a:pt x="1079" y="465"/>
                  </a:lnTo>
                  <a:lnTo>
                    <a:pt x="1063" y="456"/>
                  </a:lnTo>
                  <a:lnTo>
                    <a:pt x="1046" y="449"/>
                  </a:lnTo>
                  <a:lnTo>
                    <a:pt x="1027" y="443"/>
                  </a:lnTo>
                  <a:lnTo>
                    <a:pt x="1008" y="437"/>
                  </a:lnTo>
                  <a:lnTo>
                    <a:pt x="987" y="431"/>
                  </a:lnTo>
                  <a:lnTo>
                    <a:pt x="966" y="426"/>
                  </a:lnTo>
                  <a:lnTo>
                    <a:pt x="943" y="422"/>
                  </a:lnTo>
                  <a:lnTo>
                    <a:pt x="920" y="418"/>
                  </a:lnTo>
                  <a:lnTo>
                    <a:pt x="895" y="415"/>
                  </a:lnTo>
                  <a:lnTo>
                    <a:pt x="869" y="413"/>
                  </a:lnTo>
                  <a:lnTo>
                    <a:pt x="842" y="411"/>
                  </a:lnTo>
                  <a:lnTo>
                    <a:pt x="815" y="409"/>
                  </a:lnTo>
                  <a:lnTo>
                    <a:pt x="786" y="408"/>
                  </a:lnTo>
                  <a:lnTo>
                    <a:pt x="757" y="408"/>
                  </a:lnTo>
                  <a:lnTo>
                    <a:pt x="604" y="408"/>
                  </a:lnTo>
                  <a:close/>
                  <a:moveTo>
                    <a:pt x="0" y="0"/>
                  </a:moveTo>
                  <a:lnTo>
                    <a:pt x="920" y="0"/>
                  </a:lnTo>
                  <a:lnTo>
                    <a:pt x="977" y="1"/>
                  </a:lnTo>
                  <a:lnTo>
                    <a:pt x="1031" y="3"/>
                  </a:lnTo>
                  <a:lnTo>
                    <a:pt x="1084" y="6"/>
                  </a:lnTo>
                  <a:lnTo>
                    <a:pt x="1134" y="10"/>
                  </a:lnTo>
                  <a:lnTo>
                    <a:pt x="1184" y="15"/>
                  </a:lnTo>
                  <a:lnTo>
                    <a:pt x="1231" y="21"/>
                  </a:lnTo>
                  <a:lnTo>
                    <a:pt x="1277" y="29"/>
                  </a:lnTo>
                  <a:lnTo>
                    <a:pt x="1320" y="37"/>
                  </a:lnTo>
                  <a:lnTo>
                    <a:pt x="1361" y="47"/>
                  </a:lnTo>
                  <a:lnTo>
                    <a:pt x="1401" y="59"/>
                  </a:lnTo>
                  <a:lnTo>
                    <a:pt x="1439" y="71"/>
                  </a:lnTo>
                  <a:lnTo>
                    <a:pt x="1476" y="85"/>
                  </a:lnTo>
                  <a:lnTo>
                    <a:pt x="1510" y="99"/>
                  </a:lnTo>
                  <a:lnTo>
                    <a:pt x="1542" y="115"/>
                  </a:lnTo>
                  <a:lnTo>
                    <a:pt x="1573" y="132"/>
                  </a:lnTo>
                  <a:lnTo>
                    <a:pt x="1601" y="150"/>
                  </a:lnTo>
                  <a:lnTo>
                    <a:pt x="1628" y="169"/>
                  </a:lnTo>
                  <a:lnTo>
                    <a:pt x="1653" y="189"/>
                  </a:lnTo>
                  <a:lnTo>
                    <a:pt x="1676" y="211"/>
                  </a:lnTo>
                  <a:lnTo>
                    <a:pt x="1698" y="234"/>
                  </a:lnTo>
                  <a:lnTo>
                    <a:pt x="1719" y="259"/>
                  </a:lnTo>
                  <a:lnTo>
                    <a:pt x="1737" y="284"/>
                  </a:lnTo>
                  <a:lnTo>
                    <a:pt x="1746" y="297"/>
                  </a:lnTo>
                  <a:lnTo>
                    <a:pt x="1754" y="311"/>
                  </a:lnTo>
                  <a:lnTo>
                    <a:pt x="1761" y="324"/>
                  </a:lnTo>
                  <a:lnTo>
                    <a:pt x="1768" y="338"/>
                  </a:lnTo>
                  <a:lnTo>
                    <a:pt x="1781" y="367"/>
                  </a:lnTo>
                  <a:lnTo>
                    <a:pt x="1793" y="397"/>
                  </a:lnTo>
                  <a:lnTo>
                    <a:pt x="1802" y="428"/>
                  </a:lnTo>
                  <a:lnTo>
                    <a:pt x="1810" y="461"/>
                  </a:lnTo>
                  <a:lnTo>
                    <a:pt x="1816" y="495"/>
                  </a:lnTo>
                  <a:lnTo>
                    <a:pt x="1820" y="530"/>
                  </a:lnTo>
                  <a:lnTo>
                    <a:pt x="1823" y="566"/>
                  </a:lnTo>
                  <a:lnTo>
                    <a:pt x="1824" y="604"/>
                  </a:lnTo>
                  <a:lnTo>
                    <a:pt x="1823" y="631"/>
                  </a:lnTo>
                  <a:lnTo>
                    <a:pt x="1822" y="658"/>
                  </a:lnTo>
                  <a:lnTo>
                    <a:pt x="1820" y="686"/>
                  </a:lnTo>
                  <a:lnTo>
                    <a:pt x="1816" y="712"/>
                  </a:lnTo>
                  <a:lnTo>
                    <a:pt x="1812" y="737"/>
                  </a:lnTo>
                  <a:lnTo>
                    <a:pt x="1807" y="762"/>
                  </a:lnTo>
                  <a:lnTo>
                    <a:pt x="1801" y="786"/>
                  </a:lnTo>
                  <a:lnTo>
                    <a:pt x="1795" y="809"/>
                  </a:lnTo>
                  <a:lnTo>
                    <a:pt x="1787" y="832"/>
                  </a:lnTo>
                  <a:lnTo>
                    <a:pt x="1778" y="854"/>
                  </a:lnTo>
                  <a:lnTo>
                    <a:pt x="1768" y="875"/>
                  </a:lnTo>
                  <a:lnTo>
                    <a:pt x="1758" y="897"/>
                  </a:lnTo>
                  <a:lnTo>
                    <a:pt x="1747" y="917"/>
                  </a:lnTo>
                  <a:lnTo>
                    <a:pt x="1734" y="937"/>
                  </a:lnTo>
                  <a:lnTo>
                    <a:pt x="1721" y="956"/>
                  </a:lnTo>
                  <a:lnTo>
                    <a:pt x="1706" y="974"/>
                  </a:lnTo>
                  <a:lnTo>
                    <a:pt x="1691" y="992"/>
                  </a:lnTo>
                  <a:lnTo>
                    <a:pt x="1675" y="1009"/>
                  </a:lnTo>
                  <a:lnTo>
                    <a:pt x="1658" y="1025"/>
                  </a:lnTo>
                  <a:lnTo>
                    <a:pt x="1641" y="1040"/>
                  </a:lnTo>
                  <a:lnTo>
                    <a:pt x="1623" y="1055"/>
                  </a:lnTo>
                  <a:lnTo>
                    <a:pt x="1604" y="1069"/>
                  </a:lnTo>
                  <a:lnTo>
                    <a:pt x="1584" y="1082"/>
                  </a:lnTo>
                  <a:lnTo>
                    <a:pt x="1563" y="1096"/>
                  </a:lnTo>
                  <a:lnTo>
                    <a:pt x="1542" y="1107"/>
                  </a:lnTo>
                  <a:lnTo>
                    <a:pt x="1519" y="1118"/>
                  </a:lnTo>
                  <a:lnTo>
                    <a:pt x="1496" y="1128"/>
                  </a:lnTo>
                  <a:lnTo>
                    <a:pt x="1472" y="1138"/>
                  </a:lnTo>
                  <a:lnTo>
                    <a:pt x="1448" y="1147"/>
                  </a:lnTo>
                  <a:lnTo>
                    <a:pt x="1421" y="1155"/>
                  </a:lnTo>
                  <a:lnTo>
                    <a:pt x="1395" y="1162"/>
                  </a:lnTo>
                  <a:lnTo>
                    <a:pt x="1368" y="1168"/>
                  </a:lnTo>
                  <a:lnTo>
                    <a:pt x="1390" y="1177"/>
                  </a:lnTo>
                  <a:lnTo>
                    <a:pt x="1412" y="1189"/>
                  </a:lnTo>
                  <a:lnTo>
                    <a:pt x="1433" y="1202"/>
                  </a:lnTo>
                  <a:lnTo>
                    <a:pt x="1455" y="1217"/>
                  </a:lnTo>
                  <a:lnTo>
                    <a:pt x="1475" y="1234"/>
                  </a:lnTo>
                  <a:lnTo>
                    <a:pt x="1495" y="1253"/>
                  </a:lnTo>
                  <a:lnTo>
                    <a:pt x="1514" y="1273"/>
                  </a:lnTo>
                  <a:lnTo>
                    <a:pt x="1532" y="1296"/>
                  </a:lnTo>
                  <a:lnTo>
                    <a:pt x="1550" y="1321"/>
                  </a:lnTo>
                  <a:lnTo>
                    <a:pt x="1568" y="1348"/>
                  </a:lnTo>
                  <a:lnTo>
                    <a:pt x="1584" y="1376"/>
                  </a:lnTo>
                  <a:lnTo>
                    <a:pt x="1601" y="1407"/>
                  </a:lnTo>
                  <a:lnTo>
                    <a:pt x="1616" y="1439"/>
                  </a:lnTo>
                  <a:lnTo>
                    <a:pt x="1632" y="1473"/>
                  </a:lnTo>
                  <a:lnTo>
                    <a:pt x="1646" y="1510"/>
                  </a:lnTo>
                  <a:lnTo>
                    <a:pt x="1660" y="1548"/>
                  </a:lnTo>
                  <a:lnTo>
                    <a:pt x="1660" y="1548"/>
                  </a:lnTo>
                  <a:lnTo>
                    <a:pt x="1660" y="1549"/>
                  </a:lnTo>
                  <a:lnTo>
                    <a:pt x="1660" y="1549"/>
                  </a:lnTo>
                  <a:lnTo>
                    <a:pt x="1660" y="1549"/>
                  </a:lnTo>
                  <a:lnTo>
                    <a:pt x="1660" y="1549"/>
                  </a:lnTo>
                  <a:lnTo>
                    <a:pt x="1660" y="1550"/>
                  </a:lnTo>
                  <a:lnTo>
                    <a:pt x="1660" y="1550"/>
                  </a:lnTo>
                  <a:lnTo>
                    <a:pt x="1937" y="2317"/>
                  </a:lnTo>
                  <a:lnTo>
                    <a:pt x="1295" y="2317"/>
                  </a:lnTo>
                  <a:lnTo>
                    <a:pt x="1091" y="1683"/>
                  </a:lnTo>
                  <a:lnTo>
                    <a:pt x="1078" y="1646"/>
                  </a:lnTo>
                  <a:lnTo>
                    <a:pt x="1064" y="1613"/>
                  </a:lnTo>
                  <a:lnTo>
                    <a:pt x="1057" y="1597"/>
                  </a:lnTo>
                  <a:lnTo>
                    <a:pt x="1049" y="1582"/>
                  </a:lnTo>
                  <a:lnTo>
                    <a:pt x="1041" y="1567"/>
                  </a:lnTo>
                  <a:lnTo>
                    <a:pt x="1033" y="1554"/>
                  </a:lnTo>
                  <a:lnTo>
                    <a:pt x="1025" y="1541"/>
                  </a:lnTo>
                  <a:lnTo>
                    <a:pt x="1016" y="1529"/>
                  </a:lnTo>
                  <a:lnTo>
                    <a:pt x="1007" y="1518"/>
                  </a:lnTo>
                  <a:lnTo>
                    <a:pt x="998" y="1507"/>
                  </a:lnTo>
                  <a:lnTo>
                    <a:pt x="988" y="1496"/>
                  </a:lnTo>
                  <a:lnTo>
                    <a:pt x="978" y="1487"/>
                  </a:lnTo>
                  <a:lnTo>
                    <a:pt x="968" y="1478"/>
                  </a:lnTo>
                  <a:lnTo>
                    <a:pt x="958" y="1471"/>
                  </a:lnTo>
                  <a:lnTo>
                    <a:pt x="947" y="1464"/>
                  </a:lnTo>
                  <a:lnTo>
                    <a:pt x="935" y="1457"/>
                  </a:lnTo>
                  <a:lnTo>
                    <a:pt x="923" y="1451"/>
                  </a:lnTo>
                  <a:lnTo>
                    <a:pt x="910" y="1445"/>
                  </a:lnTo>
                  <a:lnTo>
                    <a:pt x="896" y="1440"/>
                  </a:lnTo>
                  <a:lnTo>
                    <a:pt x="880" y="1435"/>
                  </a:lnTo>
                  <a:lnTo>
                    <a:pt x="865" y="1431"/>
                  </a:lnTo>
                  <a:lnTo>
                    <a:pt x="849" y="1427"/>
                  </a:lnTo>
                  <a:lnTo>
                    <a:pt x="832" y="1424"/>
                  </a:lnTo>
                  <a:lnTo>
                    <a:pt x="814" y="1421"/>
                  </a:lnTo>
                  <a:lnTo>
                    <a:pt x="796" y="1418"/>
                  </a:lnTo>
                  <a:lnTo>
                    <a:pt x="777" y="1416"/>
                  </a:lnTo>
                  <a:lnTo>
                    <a:pt x="737" y="1413"/>
                  </a:lnTo>
                  <a:lnTo>
                    <a:pt x="694" y="1412"/>
                  </a:lnTo>
                  <a:lnTo>
                    <a:pt x="604" y="1412"/>
                  </a:lnTo>
                  <a:lnTo>
                    <a:pt x="604" y="2317"/>
                  </a:lnTo>
                  <a:lnTo>
                    <a:pt x="0" y="23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7B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de-DE" sz="2800">
                <a:solidFill>
                  <a:srgbClr val="5F5F5F"/>
                </a:solidFill>
                <a:latin typeface="Arial" charset="0"/>
              </a:endParaRPr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6672" y="1240"/>
              <a:ext cx="141" cy="141"/>
            </a:xfrm>
            <a:custGeom>
              <a:avLst/>
              <a:gdLst/>
              <a:ahLst/>
              <a:cxnLst>
                <a:cxn ang="0">
                  <a:pos x="4448" y="4455"/>
                </a:cxn>
                <a:cxn ang="0">
                  <a:pos x="0" y="1825"/>
                </a:cxn>
                <a:cxn ang="0">
                  <a:pos x="5" y="1854"/>
                </a:cxn>
                <a:cxn ang="0">
                  <a:pos x="3" y="1840"/>
                </a:cxn>
                <a:cxn ang="0">
                  <a:pos x="2" y="1831"/>
                </a:cxn>
                <a:cxn ang="0">
                  <a:pos x="1" y="1826"/>
                </a:cxn>
                <a:cxn ang="0">
                  <a:pos x="5" y="1832"/>
                </a:cxn>
                <a:cxn ang="0">
                  <a:pos x="33" y="1885"/>
                </a:cxn>
                <a:cxn ang="0">
                  <a:pos x="74" y="1950"/>
                </a:cxn>
                <a:cxn ang="0">
                  <a:pos x="110" y="2003"/>
                </a:cxn>
                <a:cxn ang="0">
                  <a:pos x="155" y="2061"/>
                </a:cxn>
                <a:cxn ang="0">
                  <a:pos x="206" y="2122"/>
                </a:cxn>
                <a:cxn ang="0">
                  <a:pos x="265" y="2184"/>
                </a:cxn>
                <a:cxn ang="0">
                  <a:pos x="332" y="2246"/>
                </a:cxn>
                <a:cxn ang="0">
                  <a:pos x="406" y="2306"/>
                </a:cxn>
                <a:cxn ang="0">
                  <a:pos x="489" y="2361"/>
                </a:cxn>
                <a:cxn ang="0">
                  <a:pos x="579" y="2412"/>
                </a:cxn>
                <a:cxn ang="0">
                  <a:pos x="678" y="2454"/>
                </a:cxn>
                <a:cxn ang="0">
                  <a:pos x="785" y="2486"/>
                </a:cxn>
                <a:cxn ang="0">
                  <a:pos x="899" y="2507"/>
                </a:cxn>
                <a:cxn ang="0">
                  <a:pos x="1100" y="2500"/>
                </a:cxn>
                <a:cxn ang="0">
                  <a:pos x="1359" y="2440"/>
                </a:cxn>
                <a:cxn ang="0">
                  <a:pos x="1592" y="2340"/>
                </a:cxn>
                <a:cxn ang="0">
                  <a:pos x="1804" y="2206"/>
                </a:cxn>
                <a:cxn ang="0">
                  <a:pos x="1997" y="2043"/>
                </a:cxn>
                <a:cxn ang="0">
                  <a:pos x="2178" y="1858"/>
                </a:cxn>
                <a:cxn ang="0">
                  <a:pos x="2351" y="1655"/>
                </a:cxn>
                <a:cxn ang="0">
                  <a:pos x="2520" y="1442"/>
                </a:cxn>
                <a:cxn ang="0">
                  <a:pos x="2691" y="1223"/>
                </a:cxn>
                <a:cxn ang="0">
                  <a:pos x="2866" y="1005"/>
                </a:cxn>
                <a:cxn ang="0">
                  <a:pos x="3052" y="793"/>
                </a:cxn>
                <a:cxn ang="0">
                  <a:pos x="3252" y="593"/>
                </a:cxn>
                <a:cxn ang="0">
                  <a:pos x="3471" y="411"/>
                </a:cxn>
                <a:cxn ang="0">
                  <a:pos x="3712" y="253"/>
                </a:cxn>
                <a:cxn ang="0">
                  <a:pos x="3982" y="125"/>
                </a:cxn>
                <a:cxn ang="0">
                  <a:pos x="4285" y="31"/>
                </a:cxn>
                <a:cxn ang="0">
                  <a:pos x="4450" y="791"/>
                </a:cxn>
              </a:cxnLst>
              <a:rect l="0" t="0" r="r" b="b"/>
              <a:pathLst>
                <a:path w="4450" h="4455">
                  <a:moveTo>
                    <a:pt x="4448" y="792"/>
                  </a:moveTo>
                  <a:lnTo>
                    <a:pt x="4448" y="4455"/>
                  </a:lnTo>
                  <a:lnTo>
                    <a:pt x="3" y="4455"/>
                  </a:lnTo>
                  <a:lnTo>
                    <a:pt x="0" y="1825"/>
                  </a:lnTo>
                  <a:lnTo>
                    <a:pt x="6" y="1863"/>
                  </a:lnTo>
                  <a:lnTo>
                    <a:pt x="5" y="1854"/>
                  </a:lnTo>
                  <a:lnTo>
                    <a:pt x="4" y="1847"/>
                  </a:lnTo>
                  <a:lnTo>
                    <a:pt x="3" y="1840"/>
                  </a:lnTo>
                  <a:lnTo>
                    <a:pt x="2" y="1835"/>
                  </a:lnTo>
                  <a:lnTo>
                    <a:pt x="2" y="1831"/>
                  </a:lnTo>
                  <a:lnTo>
                    <a:pt x="2" y="1828"/>
                  </a:lnTo>
                  <a:lnTo>
                    <a:pt x="1" y="1826"/>
                  </a:lnTo>
                  <a:lnTo>
                    <a:pt x="1" y="1825"/>
                  </a:lnTo>
                  <a:lnTo>
                    <a:pt x="5" y="1832"/>
                  </a:lnTo>
                  <a:lnTo>
                    <a:pt x="16" y="1853"/>
                  </a:lnTo>
                  <a:lnTo>
                    <a:pt x="33" y="1885"/>
                  </a:lnTo>
                  <a:lnTo>
                    <a:pt x="59" y="1926"/>
                  </a:lnTo>
                  <a:lnTo>
                    <a:pt x="74" y="1950"/>
                  </a:lnTo>
                  <a:lnTo>
                    <a:pt x="91" y="1975"/>
                  </a:lnTo>
                  <a:lnTo>
                    <a:pt x="110" y="2003"/>
                  </a:lnTo>
                  <a:lnTo>
                    <a:pt x="131" y="2031"/>
                  </a:lnTo>
                  <a:lnTo>
                    <a:pt x="155" y="2061"/>
                  </a:lnTo>
                  <a:lnTo>
                    <a:pt x="180" y="2091"/>
                  </a:lnTo>
                  <a:lnTo>
                    <a:pt x="206" y="2122"/>
                  </a:lnTo>
                  <a:lnTo>
                    <a:pt x="235" y="2152"/>
                  </a:lnTo>
                  <a:lnTo>
                    <a:pt x="265" y="2184"/>
                  </a:lnTo>
                  <a:lnTo>
                    <a:pt x="298" y="2216"/>
                  </a:lnTo>
                  <a:lnTo>
                    <a:pt x="332" y="2246"/>
                  </a:lnTo>
                  <a:lnTo>
                    <a:pt x="368" y="2276"/>
                  </a:lnTo>
                  <a:lnTo>
                    <a:pt x="406" y="2306"/>
                  </a:lnTo>
                  <a:lnTo>
                    <a:pt x="447" y="2334"/>
                  </a:lnTo>
                  <a:lnTo>
                    <a:pt x="489" y="2361"/>
                  </a:lnTo>
                  <a:lnTo>
                    <a:pt x="533" y="2387"/>
                  </a:lnTo>
                  <a:lnTo>
                    <a:pt x="579" y="2412"/>
                  </a:lnTo>
                  <a:lnTo>
                    <a:pt x="628" y="2434"/>
                  </a:lnTo>
                  <a:lnTo>
                    <a:pt x="678" y="2454"/>
                  </a:lnTo>
                  <a:lnTo>
                    <a:pt x="731" y="2471"/>
                  </a:lnTo>
                  <a:lnTo>
                    <a:pt x="785" y="2486"/>
                  </a:lnTo>
                  <a:lnTo>
                    <a:pt x="841" y="2498"/>
                  </a:lnTo>
                  <a:lnTo>
                    <a:pt x="899" y="2507"/>
                  </a:lnTo>
                  <a:lnTo>
                    <a:pt x="959" y="2512"/>
                  </a:lnTo>
                  <a:lnTo>
                    <a:pt x="1100" y="2500"/>
                  </a:lnTo>
                  <a:lnTo>
                    <a:pt x="1233" y="2475"/>
                  </a:lnTo>
                  <a:lnTo>
                    <a:pt x="1359" y="2440"/>
                  </a:lnTo>
                  <a:lnTo>
                    <a:pt x="1478" y="2395"/>
                  </a:lnTo>
                  <a:lnTo>
                    <a:pt x="1592" y="2340"/>
                  </a:lnTo>
                  <a:lnTo>
                    <a:pt x="1700" y="2277"/>
                  </a:lnTo>
                  <a:lnTo>
                    <a:pt x="1804" y="2206"/>
                  </a:lnTo>
                  <a:lnTo>
                    <a:pt x="1902" y="2127"/>
                  </a:lnTo>
                  <a:lnTo>
                    <a:pt x="1997" y="2043"/>
                  </a:lnTo>
                  <a:lnTo>
                    <a:pt x="2089" y="1952"/>
                  </a:lnTo>
                  <a:lnTo>
                    <a:pt x="2178" y="1858"/>
                  </a:lnTo>
                  <a:lnTo>
                    <a:pt x="2265" y="1758"/>
                  </a:lnTo>
                  <a:lnTo>
                    <a:pt x="2351" y="1655"/>
                  </a:lnTo>
                  <a:lnTo>
                    <a:pt x="2436" y="1549"/>
                  </a:lnTo>
                  <a:lnTo>
                    <a:pt x="2520" y="1442"/>
                  </a:lnTo>
                  <a:lnTo>
                    <a:pt x="2605" y="1332"/>
                  </a:lnTo>
                  <a:lnTo>
                    <a:pt x="2691" y="1223"/>
                  </a:lnTo>
                  <a:lnTo>
                    <a:pt x="2777" y="1113"/>
                  </a:lnTo>
                  <a:lnTo>
                    <a:pt x="2866" y="1005"/>
                  </a:lnTo>
                  <a:lnTo>
                    <a:pt x="2958" y="897"/>
                  </a:lnTo>
                  <a:lnTo>
                    <a:pt x="3052" y="793"/>
                  </a:lnTo>
                  <a:lnTo>
                    <a:pt x="3149" y="690"/>
                  </a:lnTo>
                  <a:lnTo>
                    <a:pt x="3252" y="593"/>
                  </a:lnTo>
                  <a:lnTo>
                    <a:pt x="3358" y="499"/>
                  </a:lnTo>
                  <a:lnTo>
                    <a:pt x="3471" y="411"/>
                  </a:lnTo>
                  <a:lnTo>
                    <a:pt x="3588" y="329"/>
                  </a:lnTo>
                  <a:lnTo>
                    <a:pt x="3712" y="253"/>
                  </a:lnTo>
                  <a:lnTo>
                    <a:pt x="3844" y="185"/>
                  </a:lnTo>
                  <a:lnTo>
                    <a:pt x="3982" y="125"/>
                  </a:lnTo>
                  <a:lnTo>
                    <a:pt x="4130" y="73"/>
                  </a:lnTo>
                  <a:lnTo>
                    <a:pt x="4285" y="31"/>
                  </a:lnTo>
                  <a:lnTo>
                    <a:pt x="4450" y="0"/>
                  </a:lnTo>
                  <a:lnTo>
                    <a:pt x="4450" y="791"/>
                  </a:lnTo>
                  <a:lnTo>
                    <a:pt x="4448" y="792"/>
                  </a:lnTo>
                  <a:close/>
                </a:path>
              </a:pathLst>
            </a:custGeom>
            <a:solidFill>
              <a:srgbClr val="0F7B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de-DE" sz="2800">
                <a:solidFill>
                  <a:srgbClr val="5F5F5F"/>
                </a:solidFill>
                <a:latin typeface="Arial" charset="0"/>
              </a:endParaRPr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6752" y="1308"/>
              <a:ext cx="61" cy="73"/>
            </a:xfrm>
            <a:custGeom>
              <a:avLst/>
              <a:gdLst/>
              <a:ahLst/>
              <a:cxnLst>
                <a:cxn ang="0">
                  <a:pos x="603" y="1319"/>
                </a:cxn>
                <a:cxn ang="0">
                  <a:pos x="606" y="1422"/>
                </a:cxn>
                <a:cxn ang="0">
                  <a:pos x="615" y="1514"/>
                </a:cxn>
                <a:cxn ang="0">
                  <a:pos x="630" y="1594"/>
                </a:cxn>
                <a:cxn ang="0">
                  <a:pos x="651" y="1663"/>
                </a:cxn>
                <a:cxn ang="0">
                  <a:pos x="679" y="1721"/>
                </a:cxn>
                <a:cxn ang="0">
                  <a:pos x="712" y="1768"/>
                </a:cxn>
                <a:cxn ang="0">
                  <a:pos x="753" y="1806"/>
                </a:cxn>
                <a:cxn ang="0">
                  <a:pos x="801" y="1834"/>
                </a:cxn>
                <a:cxn ang="0">
                  <a:pos x="856" y="1854"/>
                </a:cxn>
                <a:cxn ang="0">
                  <a:pos x="918" y="1864"/>
                </a:cxn>
                <a:cxn ang="0">
                  <a:pos x="988" y="1866"/>
                </a:cxn>
                <a:cxn ang="0">
                  <a:pos x="1055" y="1858"/>
                </a:cxn>
                <a:cxn ang="0">
                  <a:pos x="1115" y="1840"/>
                </a:cxn>
                <a:cxn ang="0">
                  <a:pos x="1169" y="1813"/>
                </a:cxn>
                <a:cxn ang="0">
                  <a:pos x="1216" y="1775"/>
                </a:cxn>
                <a:cxn ang="0">
                  <a:pos x="1257" y="1728"/>
                </a:cxn>
                <a:cxn ang="0">
                  <a:pos x="1290" y="1671"/>
                </a:cxn>
                <a:cxn ang="0">
                  <a:pos x="1317" y="1605"/>
                </a:cxn>
                <a:cxn ang="0">
                  <a:pos x="1337" y="1530"/>
                </a:cxn>
                <a:cxn ang="0">
                  <a:pos x="1349" y="1445"/>
                </a:cxn>
                <a:cxn ang="0">
                  <a:pos x="1355" y="1352"/>
                </a:cxn>
                <a:cxn ang="0">
                  <a:pos x="1930" y="0"/>
                </a:cxn>
                <a:cxn ang="0">
                  <a:pos x="1926" y="1439"/>
                </a:cxn>
                <a:cxn ang="0">
                  <a:pos x="1911" y="1580"/>
                </a:cxn>
                <a:cxn ang="0">
                  <a:pos x="1896" y="1658"/>
                </a:cxn>
                <a:cxn ang="0">
                  <a:pos x="1877" y="1733"/>
                </a:cxn>
                <a:cxn ang="0">
                  <a:pos x="1854" y="1802"/>
                </a:cxn>
                <a:cxn ang="0">
                  <a:pos x="1827" y="1867"/>
                </a:cxn>
                <a:cxn ang="0">
                  <a:pos x="1795" y="1928"/>
                </a:cxn>
                <a:cxn ang="0">
                  <a:pos x="1758" y="1984"/>
                </a:cxn>
                <a:cxn ang="0">
                  <a:pos x="1718" y="2036"/>
                </a:cxn>
                <a:cxn ang="0">
                  <a:pos x="1674" y="2083"/>
                </a:cxn>
                <a:cxn ang="0">
                  <a:pos x="1625" y="2126"/>
                </a:cxn>
                <a:cxn ang="0">
                  <a:pos x="1572" y="2166"/>
                </a:cxn>
                <a:cxn ang="0">
                  <a:pos x="1515" y="2200"/>
                </a:cxn>
                <a:cxn ang="0">
                  <a:pos x="1453" y="2230"/>
                </a:cxn>
                <a:cxn ang="0">
                  <a:pos x="1387" y="2255"/>
                </a:cxn>
                <a:cxn ang="0">
                  <a:pos x="1317" y="2276"/>
                </a:cxn>
                <a:cxn ang="0">
                  <a:pos x="1243" y="2293"/>
                </a:cxn>
                <a:cxn ang="0">
                  <a:pos x="1164" y="2305"/>
                </a:cxn>
                <a:cxn ang="0">
                  <a:pos x="1081" y="2313"/>
                </a:cxn>
                <a:cxn ang="0">
                  <a:pos x="934" y="2317"/>
                </a:cxn>
                <a:cxn ang="0">
                  <a:pos x="848" y="2313"/>
                </a:cxn>
                <a:cxn ang="0">
                  <a:pos x="766" y="2305"/>
                </a:cxn>
                <a:cxn ang="0">
                  <a:pos x="689" y="2293"/>
                </a:cxn>
                <a:cxn ang="0">
                  <a:pos x="614" y="2276"/>
                </a:cxn>
                <a:cxn ang="0">
                  <a:pos x="544" y="2254"/>
                </a:cxn>
                <a:cxn ang="0">
                  <a:pos x="479" y="2229"/>
                </a:cxn>
                <a:cxn ang="0">
                  <a:pos x="418" y="2199"/>
                </a:cxn>
                <a:cxn ang="0">
                  <a:pos x="360" y="2165"/>
                </a:cxn>
                <a:cxn ang="0">
                  <a:pos x="307" y="2125"/>
                </a:cxn>
                <a:cxn ang="0">
                  <a:pos x="258" y="2082"/>
                </a:cxn>
                <a:cxn ang="0">
                  <a:pos x="213" y="2034"/>
                </a:cxn>
                <a:cxn ang="0">
                  <a:pos x="173" y="1982"/>
                </a:cxn>
                <a:cxn ang="0">
                  <a:pos x="137" y="1926"/>
                </a:cxn>
                <a:cxn ang="0">
                  <a:pos x="104" y="1865"/>
                </a:cxn>
                <a:cxn ang="0">
                  <a:pos x="76" y="1800"/>
                </a:cxn>
                <a:cxn ang="0">
                  <a:pos x="53" y="1731"/>
                </a:cxn>
                <a:cxn ang="0">
                  <a:pos x="34" y="1656"/>
                </a:cxn>
                <a:cxn ang="0">
                  <a:pos x="19" y="1579"/>
                </a:cxn>
                <a:cxn ang="0">
                  <a:pos x="8" y="1496"/>
                </a:cxn>
                <a:cxn ang="0">
                  <a:pos x="1" y="1380"/>
                </a:cxn>
              </a:cxnLst>
              <a:rect l="0" t="0" r="r" b="b"/>
              <a:pathLst>
                <a:path w="1930" h="2317">
                  <a:moveTo>
                    <a:pt x="0" y="0"/>
                  </a:moveTo>
                  <a:lnTo>
                    <a:pt x="603" y="0"/>
                  </a:lnTo>
                  <a:lnTo>
                    <a:pt x="603" y="1319"/>
                  </a:lnTo>
                  <a:lnTo>
                    <a:pt x="603" y="1354"/>
                  </a:lnTo>
                  <a:lnTo>
                    <a:pt x="604" y="1389"/>
                  </a:lnTo>
                  <a:lnTo>
                    <a:pt x="606" y="1422"/>
                  </a:lnTo>
                  <a:lnTo>
                    <a:pt x="608" y="1453"/>
                  </a:lnTo>
                  <a:lnTo>
                    <a:pt x="611" y="1484"/>
                  </a:lnTo>
                  <a:lnTo>
                    <a:pt x="615" y="1514"/>
                  </a:lnTo>
                  <a:lnTo>
                    <a:pt x="619" y="1542"/>
                  </a:lnTo>
                  <a:lnTo>
                    <a:pt x="624" y="1568"/>
                  </a:lnTo>
                  <a:lnTo>
                    <a:pt x="630" y="1594"/>
                  </a:lnTo>
                  <a:lnTo>
                    <a:pt x="636" y="1618"/>
                  </a:lnTo>
                  <a:lnTo>
                    <a:pt x="643" y="1641"/>
                  </a:lnTo>
                  <a:lnTo>
                    <a:pt x="651" y="1663"/>
                  </a:lnTo>
                  <a:lnTo>
                    <a:pt x="659" y="1683"/>
                  </a:lnTo>
                  <a:lnTo>
                    <a:pt x="669" y="1702"/>
                  </a:lnTo>
                  <a:lnTo>
                    <a:pt x="679" y="1721"/>
                  </a:lnTo>
                  <a:lnTo>
                    <a:pt x="689" y="1738"/>
                  </a:lnTo>
                  <a:lnTo>
                    <a:pt x="700" y="1754"/>
                  </a:lnTo>
                  <a:lnTo>
                    <a:pt x="712" y="1768"/>
                  </a:lnTo>
                  <a:lnTo>
                    <a:pt x="725" y="1782"/>
                  </a:lnTo>
                  <a:lnTo>
                    <a:pt x="738" y="1794"/>
                  </a:lnTo>
                  <a:lnTo>
                    <a:pt x="753" y="1806"/>
                  </a:lnTo>
                  <a:lnTo>
                    <a:pt x="768" y="1816"/>
                  </a:lnTo>
                  <a:lnTo>
                    <a:pt x="784" y="1826"/>
                  </a:lnTo>
                  <a:lnTo>
                    <a:pt x="801" y="1834"/>
                  </a:lnTo>
                  <a:lnTo>
                    <a:pt x="818" y="1842"/>
                  </a:lnTo>
                  <a:lnTo>
                    <a:pt x="836" y="1848"/>
                  </a:lnTo>
                  <a:lnTo>
                    <a:pt x="856" y="1854"/>
                  </a:lnTo>
                  <a:lnTo>
                    <a:pt x="876" y="1858"/>
                  </a:lnTo>
                  <a:lnTo>
                    <a:pt x="896" y="1862"/>
                  </a:lnTo>
                  <a:lnTo>
                    <a:pt x="918" y="1864"/>
                  </a:lnTo>
                  <a:lnTo>
                    <a:pt x="940" y="1866"/>
                  </a:lnTo>
                  <a:lnTo>
                    <a:pt x="964" y="1866"/>
                  </a:lnTo>
                  <a:lnTo>
                    <a:pt x="988" y="1866"/>
                  </a:lnTo>
                  <a:lnTo>
                    <a:pt x="1011" y="1864"/>
                  </a:lnTo>
                  <a:lnTo>
                    <a:pt x="1034" y="1862"/>
                  </a:lnTo>
                  <a:lnTo>
                    <a:pt x="1055" y="1858"/>
                  </a:lnTo>
                  <a:lnTo>
                    <a:pt x="1076" y="1853"/>
                  </a:lnTo>
                  <a:lnTo>
                    <a:pt x="1096" y="1847"/>
                  </a:lnTo>
                  <a:lnTo>
                    <a:pt x="1115" y="1840"/>
                  </a:lnTo>
                  <a:lnTo>
                    <a:pt x="1134" y="1832"/>
                  </a:lnTo>
                  <a:lnTo>
                    <a:pt x="1152" y="1823"/>
                  </a:lnTo>
                  <a:lnTo>
                    <a:pt x="1169" y="1813"/>
                  </a:lnTo>
                  <a:lnTo>
                    <a:pt x="1185" y="1801"/>
                  </a:lnTo>
                  <a:lnTo>
                    <a:pt x="1201" y="1789"/>
                  </a:lnTo>
                  <a:lnTo>
                    <a:pt x="1216" y="1775"/>
                  </a:lnTo>
                  <a:lnTo>
                    <a:pt x="1231" y="1761"/>
                  </a:lnTo>
                  <a:lnTo>
                    <a:pt x="1244" y="1745"/>
                  </a:lnTo>
                  <a:lnTo>
                    <a:pt x="1257" y="1728"/>
                  </a:lnTo>
                  <a:lnTo>
                    <a:pt x="1269" y="1710"/>
                  </a:lnTo>
                  <a:lnTo>
                    <a:pt x="1280" y="1691"/>
                  </a:lnTo>
                  <a:lnTo>
                    <a:pt x="1290" y="1671"/>
                  </a:lnTo>
                  <a:lnTo>
                    <a:pt x="1300" y="1650"/>
                  </a:lnTo>
                  <a:lnTo>
                    <a:pt x="1309" y="1628"/>
                  </a:lnTo>
                  <a:lnTo>
                    <a:pt x="1317" y="1605"/>
                  </a:lnTo>
                  <a:lnTo>
                    <a:pt x="1324" y="1581"/>
                  </a:lnTo>
                  <a:lnTo>
                    <a:pt x="1331" y="1556"/>
                  </a:lnTo>
                  <a:lnTo>
                    <a:pt x="1337" y="1530"/>
                  </a:lnTo>
                  <a:lnTo>
                    <a:pt x="1342" y="1502"/>
                  </a:lnTo>
                  <a:lnTo>
                    <a:pt x="1346" y="1474"/>
                  </a:lnTo>
                  <a:lnTo>
                    <a:pt x="1349" y="1445"/>
                  </a:lnTo>
                  <a:lnTo>
                    <a:pt x="1352" y="1415"/>
                  </a:lnTo>
                  <a:lnTo>
                    <a:pt x="1354" y="1384"/>
                  </a:lnTo>
                  <a:lnTo>
                    <a:pt x="1355" y="1352"/>
                  </a:lnTo>
                  <a:lnTo>
                    <a:pt x="1356" y="1319"/>
                  </a:lnTo>
                  <a:lnTo>
                    <a:pt x="1356" y="0"/>
                  </a:lnTo>
                  <a:lnTo>
                    <a:pt x="1930" y="0"/>
                  </a:lnTo>
                  <a:lnTo>
                    <a:pt x="1930" y="1319"/>
                  </a:lnTo>
                  <a:lnTo>
                    <a:pt x="1929" y="1380"/>
                  </a:lnTo>
                  <a:lnTo>
                    <a:pt x="1926" y="1439"/>
                  </a:lnTo>
                  <a:lnTo>
                    <a:pt x="1922" y="1497"/>
                  </a:lnTo>
                  <a:lnTo>
                    <a:pt x="1915" y="1553"/>
                  </a:lnTo>
                  <a:lnTo>
                    <a:pt x="1911" y="1580"/>
                  </a:lnTo>
                  <a:lnTo>
                    <a:pt x="1907" y="1607"/>
                  </a:lnTo>
                  <a:lnTo>
                    <a:pt x="1902" y="1633"/>
                  </a:lnTo>
                  <a:lnTo>
                    <a:pt x="1896" y="1658"/>
                  </a:lnTo>
                  <a:lnTo>
                    <a:pt x="1890" y="1683"/>
                  </a:lnTo>
                  <a:lnTo>
                    <a:pt x="1884" y="1708"/>
                  </a:lnTo>
                  <a:lnTo>
                    <a:pt x="1877" y="1733"/>
                  </a:lnTo>
                  <a:lnTo>
                    <a:pt x="1870" y="1756"/>
                  </a:lnTo>
                  <a:lnTo>
                    <a:pt x="1862" y="1779"/>
                  </a:lnTo>
                  <a:lnTo>
                    <a:pt x="1854" y="1802"/>
                  </a:lnTo>
                  <a:lnTo>
                    <a:pt x="1845" y="1824"/>
                  </a:lnTo>
                  <a:lnTo>
                    <a:pt x="1836" y="1846"/>
                  </a:lnTo>
                  <a:lnTo>
                    <a:pt x="1827" y="1867"/>
                  </a:lnTo>
                  <a:lnTo>
                    <a:pt x="1816" y="1888"/>
                  </a:lnTo>
                  <a:lnTo>
                    <a:pt x="1806" y="1908"/>
                  </a:lnTo>
                  <a:lnTo>
                    <a:pt x="1795" y="1928"/>
                  </a:lnTo>
                  <a:lnTo>
                    <a:pt x="1783" y="1948"/>
                  </a:lnTo>
                  <a:lnTo>
                    <a:pt x="1770" y="1966"/>
                  </a:lnTo>
                  <a:lnTo>
                    <a:pt x="1758" y="1984"/>
                  </a:lnTo>
                  <a:lnTo>
                    <a:pt x="1745" y="2002"/>
                  </a:lnTo>
                  <a:lnTo>
                    <a:pt x="1732" y="2019"/>
                  </a:lnTo>
                  <a:lnTo>
                    <a:pt x="1718" y="2036"/>
                  </a:lnTo>
                  <a:lnTo>
                    <a:pt x="1704" y="2052"/>
                  </a:lnTo>
                  <a:lnTo>
                    <a:pt x="1689" y="2068"/>
                  </a:lnTo>
                  <a:lnTo>
                    <a:pt x="1674" y="2083"/>
                  </a:lnTo>
                  <a:lnTo>
                    <a:pt x="1658" y="2098"/>
                  </a:lnTo>
                  <a:lnTo>
                    <a:pt x="1642" y="2112"/>
                  </a:lnTo>
                  <a:lnTo>
                    <a:pt x="1625" y="2126"/>
                  </a:lnTo>
                  <a:lnTo>
                    <a:pt x="1608" y="2140"/>
                  </a:lnTo>
                  <a:lnTo>
                    <a:pt x="1590" y="2153"/>
                  </a:lnTo>
                  <a:lnTo>
                    <a:pt x="1572" y="2166"/>
                  </a:lnTo>
                  <a:lnTo>
                    <a:pt x="1554" y="2177"/>
                  </a:lnTo>
                  <a:lnTo>
                    <a:pt x="1535" y="2189"/>
                  </a:lnTo>
                  <a:lnTo>
                    <a:pt x="1515" y="2200"/>
                  </a:lnTo>
                  <a:lnTo>
                    <a:pt x="1494" y="2210"/>
                  </a:lnTo>
                  <a:lnTo>
                    <a:pt x="1474" y="2220"/>
                  </a:lnTo>
                  <a:lnTo>
                    <a:pt x="1453" y="2230"/>
                  </a:lnTo>
                  <a:lnTo>
                    <a:pt x="1431" y="2238"/>
                  </a:lnTo>
                  <a:lnTo>
                    <a:pt x="1409" y="2247"/>
                  </a:lnTo>
                  <a:lnTo>
                    <a:pt x="1387" y="2255"/>
                  </a:lnTo>
                  <a:lnTo>
                    <a:pt x="1364" y="2262"/>
                  </a:lnTo>
                  <a:lnTo>
                    <a:pt x="1341" y="2269"/>
                  </a:lnTo>
                  <a:lnTo>
                    <a:pt x="1317" y="2276"/>
                  </a:lnTo>
                  <a:lnTo>
                    <a:pt x="1293" y="2282"/>
                  </a:lnTo>
                  <a:lnTo>
                    <a:pt x="1268" y="2288"/>
                  </a:lnTo>
                  <a:lnTo>
                    <a:pt x="1243" y="2293"/>
                  </a:lnTo>
                  <a:lnTo>
                    <a:pt x="1217" y="2297"/>
                  </a:lnTo>
                  <a:lnTo>
                    <a:pt x="1191" y="2301"/>
                  </a:lnTo>
                  <a:lnTo>
                    <a:pt x="1164" y="2305"/>
                  </a:lnTo>
                  <a:lnTo>
                    <a:pt x="1137" y="2308"/>
                  </a:lnTo>
                  <a:lnTo>
                    <a:pt x="1109" y="2311"/>
                  </a:lnTo>
                  <a:lnTo>
                    <a:pt x="1081" y="2313"/>
                  </a:lnTo>
                  <a:lnTo>
                    <a:pt x="1024" y="2316"/>
                  </a:lnTo>
                  <a:lnTo>
                    <a:pt x="965" y="2317"/>
                  </a:lnTo>
                  <a:lnTo>
                    <a:pt x="934" y="2317"/>
                  </a:lnTo>
                  <a:lnTo>
                    <a:pt x="905" y="2316"/>
                  </a:lnTo>
                  <a:lnTo>
                    <a:pt x="876" y="2315"/>
                  </a:lnTo>
                  <a:lnTo>
                    <a:pt x="848" y="2313"/>
                  </a:lnTo>
                  <a:lnTo>
                    <a:pt x="820" y="2311"/>
                  </a:lnTo>
                  <a:lnTo>
                    <a:pt x="793" y="2308"/>
                  </a:lnTo>
                  <a:lnTo>
                    <a:pt x="766" y="2305"/>
                  </a:lnTo>
                  <a:lnTo>
                    <a:pt x="740" y="2301"/>
                  </a:lnTo>
                  <a:lnTo>
                    <a:pt x="714" y="2297"/>
                  </a:lnTo>
                  <a:lnTo>
                    <a:pt x="689" y="2293"/>
                  </a:lnTo>
                  <a:lnTo>
                    <a:pt x="663" y="2287"/>
                  </a:lnTo>
                  <a:lnTo>
                    <a:pt x="638" y="2282"/>
                  </a:lnTo>
                  <a:lnTo>
                    <a:pt x="614" y="2276"/>
                  </a:lnTo>
                  <a:lnTo>
                    <a:pt x="590" y="2269"/>
                  </a:lnTo>
                  <a:lnTo>
                    <a:pt x="567" y="2262"/>
                  </a:lnTo>
                  <a:lnTo>
                    <a:pt x="544" y="2254"/>
                  </a:lnTo>
                  <a:lnTo>
                    <a:pt x="522" y="2246"/>
                  </a:lnTo>
                  <a:lnTo>
                    <a:pt x="500" y="2238"/>
                  </a:lnTo>
                  <a:lnTo>
                    <a:pt x="479" y="2229"/>
                  </a:lnTo>
                  <a:lnTo>
                    <a:pt x="458" y="2219"/>
                  </a:lnTo>
                  <a:lnTo>
                    <a:pt x="438" y="2209"/>
                  </a:lnTo>
                  <a:lnTo>
                    <a:pt x="418" y="2199"/>
                  </a:lnTo>
                  <a:lnTo>
                    <a:pt x="398" y="2188"/>
                  </a:lnTo>
                  <a:lnTo>
                    <a:pt x="378" y="2177"/>
                  </a:lnTo>
                  <a:lnTo>
                    <a:pt x="360" y="2165"/>
                  </a:lnTo>
                  <a:lnTo>
                    <a:pt x="342" y="2152"/>
                  </a:lnTo>
                  <a:lnTo>
                    <a:pt x="324" y="2139"/>
                  </a:lnTo>
                  <a:lnTo>
                    <a:pt x="307" y="2125"/>
                  </a:lnTo>
                  <a:lnTo>
                    <a:pt x="290" y="2111"/>
                  </a:lnTo>
                  <a:lnTo>
                    <a:pt x="274" y="2097"/>
                  </a:lnTo>
                  <a:lnTo>
                    <a:pt x="258" y="2082"/>
                  </a:lnTo>
                  <a:lnTo>
                    <a:pt x="243" y="2066"/>
                  </a:lnTo>
                  <a:lnTo>
                    <a:pt x="228" y="2051"/>
                  </a:lnTo>
                  <a:lnTo>
                    <a:pt x="213" y="2034"/>
                  </a:lnTo>
                  <a:lnTo>
                    <a:pt x="200" y="2017"/>
                  </a:lnTo>
                  <a:lnTo>
                    <a:pt x="186" y="2000"/>
                  </a:lnTo>
                  <a:lnTo>
                    <a:pt x="173" y="1982"/>
                  </a:lnTo>
                  <a:lnTo>
                    <a:pt x="161" y="1964"/>
                  </a:lnTo>
                  <a:lnTo>
                    <a:pt x="149" y="1945"/>
                  </a:lnTo>
                  <a:lnTo>
                    <a:pt x="137" y="1926"/>
                  </a:lnTo>
                  <a:lnTo>
                    <a:pt x="126" y="1905"/>
                  </a:lnTo>
                  <a:lnTo>
                    <a:pt x="115" y="1885"/>
                  </a:lnTo>
                  <a:lnTo>
                    <a:pt x="104" y="1865"/>
                  </a:lnTo>
                  <a:lnTo>
                    <a:pt x="94" y="1843"/>
                  </a:lnTo>
                  <a:lnTo>
                    <a:pt x="85" y="1822"/>
                  </a:lnTo>
                  <a:lnTo>
                    <a:pt x="76" y="1800"/>
                  </a:lnTo>
                  <a:lnTo>
                    <a:pt x="68" y="1777"/>
                  </a:lnTo>
                  <a:lnTo>
                    <a:pt x="60" y="1754"/>
                  </a:lnTo>
                  <a:lnTo>
                    <a:pt x="53" y="1731"/>
                  </a:lnTo>
                  <a:lnTo>
                    <a:pt x="46" y="1706"/>
                  </a:lnTo>
                  <a:lnTo>
                    <a:pt x="40" y="1681"/>
                  </a:lnTo>
                  <a:lnTo>
                    <a:pt x="34" y="1656"/>
                  </a:lnTo>
                  <a:lnTo>
                    <a:pt x="28" y="1631"/>
                  </a:lnTo>
                  <a:lnTo>
                    <a:pt x="23" y="1605"/>
                  </a:lnTo>
                  <a:lnTo>
                    <a:pt x="19" y="1579"/>
                  </a:lnTo>
                  <a:lnTo>
                    <a:pt x="15" y="1552"/>
                  </a:lnTo>
                  <a:lnTo>
                    <a:pt x="11" y="1524"/>
                  </a:lnTo>
                  <a:lnTo>
                    <a:pt x="8" y="1496"/>
                  </a:lnTo>
                  <a:lnTo>
                    <a:pt x="6" y="1467"/>
                  </a:lnTo>
                  <a:lnTo>
                    <a:pt x="4" y="1439"/>
                  </a:lnTo>
                  <a:lnTo>
                    <a:pt x="1" y="1380"/>
                  </a:lnTo>
                  <a:lnTo>
                    <a:pt x="0" y="13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de-DE" sz="2800">
                <a:solidFill>
                  <a:srgbClr val="5F5F5F"/>
                </a:solidFill>
                <a:latin typeface="Arial" charset="0"/>
              </a:endParaRPr>
            </a:p>
          </p:txBody>
        </p:sp>
      </p:grp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0" y="6708775"/>
            <a:ext cx="9169400" cy="149225"/>
          </a:xfrm>
          <a:prstGeom prst="rect">
            <a:avLst/>
          </a:prstGeom>
          <a:solidFill>
            <a:srgbClr val="0F7B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8855075" y="333375"/>
            <a:ext cx="288925" cy="138113"/>
          </a:xfrm>
          <a:prstGeom prst="rect">
            <a:avLst/>
          </a:prstGeom>
          <a:solidFill>
            <a:srgbClr val="0F7B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4572000" y="333375"/>
            <a:ext cx="576263" cy="142875"/>
          </a:xfrm>
          <a:prstGeom prst="rect">
            <a:avLst/>
          </a:prstGeom>
          <a:solidFill>
            <a:srgbClr val="0F7B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  <p:pic>
        <p:nvPicPr>
          <p:cNvPr id="1054" name="Grafik 4" descr="logo_startseite_gross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95288" y="109538"/>
            <a:ext cx="1152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5" name="Text Box 9"/>
          <p:cNvSpPr txBox="1">
            <a:spLocks noChangeArrowheads="1"/>
          </p:cNvSpPr>
          <p:nvPr userDrawn="1"/>
        </p:nvSpPr>
        <p:spPr bwMode="auto">
          <a:xfrm>
            <a:off x="1042988" y="287338"/>
            <a:ext cx="176371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4402138">
              <a:spcAft>
                <a:spcPts val="1000"/>
              </a:spcAft>
            </a:pPr>
            <a:r>
              <a:rPr lang="de-DE" sz="1400" b="1">
                <a:solidFill>
                  <a:schemeClr val="bg2"/>
                </a:solidFill>
                <a:latin typeface="Humnst777 BT" pitchFamily="34" charset="0"/>
              </a:rPr>
              <a:t>Fakultät für Medizin</a:t>
            </a:r>
            <a:endParaRPr lang="de-DE" sz="1400">
              <a:solidFill>
                <a:schemeClr val="bg2"/>
              </a:solidFill>
              <a:latin typeface="Humnst777 BT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2843213" y="333375"/>
            <a:ext cx="1728787" cy="142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1588" y="317500"/>
            <a:ext cx="288925" cy="138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itchFamily="-10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itchFamily="-10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itchFamily="-10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itchFamily="-10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itchFamily="-10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itchFamily="-10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itchFamily="-10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itchFamily="-10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0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0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ＭＳ Ｐゴシック" pitchFamily="-10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ＭＳ Ｐゴシック" pitchFamily="-10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ＭＳ Ｐゴシック" pitchFamily="-10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ＭＳ Ｐゴシック" pitchFamily="-10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ＭＳ Ｐゴシック" pitchFamily="-102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Strategischer Einsatz von Antibiotika</a:t>
            </a:r>
            <a:br>
              <a:rPr lang="de-DE" dirty="0"/>
            </a:br>
            <a:r>
              <a:rPr lang="de-DE" dirty="0"/>
              <a:t>Arbeitsblätter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614F79-116E-F040-9865-E1D545E5B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Gruppe 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BBB845-95B1-644D-A9CA-98693B0D2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 der bisher qualitativ besten Studie zum </a:t>
            </a:r>
            <a:r>
              <a:rPr lang="de-DE" dirty="0" err="1"/>
              <a:t>Cycling</a:t>
            </a:r>
            <a:r>
              <a:rPr lang="de-DE" dirty="0"/>
              <a:t>-Mixing zeigt sich kein Unterschied in der Resistenzentwicklung zwischen den beiden Gruppen</a:t>
            </a:r>
          </a:p>
          <a:p>
            <a:endParaRPr lang="de-DE" dirty="0"/>
          </a:p>
          <a:p>
            <a:r>
              <a:rPr lang="de-DE" dirty="0"/>
              <a:t>Zeigt sich in beiden Gruppen ein Trend in der Resistenzentwicklung?</a:t>
            </a:r>
          </a:p>
          <a:p>
            <a:pPr lvl="1"/>
            <a:r>
              <a:rPr lang="de-DE" dirty="0"/>
              <a:t>Formulieren Sie hierzu eine Aussage und ggfs. eine Hypothese für diesen Effekt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823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Gruppe - 2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 der Publikation ist auch die Organisation dargestellt</a:t>
            </a:r>
          </a:p>
          <a:p>
            <a:r>
              <a:rPr lang="de-DE" dirty="0"/>
              <a:t>Arbeiten Sie damit einen Vorschlag aus zur Umsetzung eines </a:t>
            </a:r>
            <a:r>
              <a:rPr lang="de-DE" dirty="0" err="1"/>
              <a:t>Cycling</a:t>
            </a:r>
            <a:r>
              <a:rPr lang="de-DE" dirty="0"/>
              <a:t> oder Mixing (suchen Sie sich eins von beiden aus..) von Antibiotika in Ihrem Haus</a:t>
            </a:r>
          </a:p>
          <a:p>
            <a:pPr lvl="1"/>
            <a:r>
              <a:rPr lang="de-DE" dirty="0"/>
              <a:t>Einsatzbereich</a:t>
            </a:r>
          </a:p>
          <a:p>
            <a:pPr lvl="1"/>
            <a:r>
              <a:rPr lang="de-DE" dirty="0"/>
              <a:t>Indikationen</a:t>
            </a:r>
          </a:p>
          <a:p>
            <a:pPr lvl="1"/>
            <a:r>
              <a:rPr lang="de-DE" dirty="0"/>
              <a:t>Umsetzung</a:t>
            </a:r>
          </a:p>
          <a:p>
            <a:pPr lvl="1"/>
            <a:r>
              <a:rPr lang="de-DE" dirty="0"/>
              <a:t>Wie schätzen Sie Akzeptanz und Umsetzung ein?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B19B76-BD5E-A542-A24D-B9541AA64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Gruppe 3 Reduktion von </a:t>
            </a:r>
            <a:r>
              <a:rPr lang="de-DE" dirty="0" err="1"/>
              <a:t>C.difficile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ADB0C0-8E02-F54C-AE5D-690520416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Kennen Sie die Inzidenz von </a:t>
            </a:r>
            <a:r>
              <a:rPr lang="de-DE" dirty="0" err="1"/>
              <a:t>C.difficile</a:t>
            </a:r>
            <a:r>
              <a:rPr lang="de-DE" dirty="0"/>
              <a:t> in Ihrem Haus?</a:t>
            </a:r>
          </a:p>
          <a:p>
            <a:pPr lvl="1"/>
            <a:r>
              <a:rPr lang="de-DE" dirty="0"/>
              <a:t>Alternativ: wie viele Fälle sehen Sie im Jahr?</a:t>
            </a:r>
          </a:p>
          <a:p>
            <a:endParaRPr lang="de-DE" dirty="0"/>
          </a:p>
          <a:p>
            <a:r>
              <a:rPr lang="de-DE" dirty="0"/>
              <a:t>Nennen Sie eine Inzidenz, die Ihnen hoch erscheint – Quellen bitte benutzen</a:t>
            </a:r>
          </a:p>
          <a:p>
            <a:pPr lvl="1"/>
            <a:r>
              <a:rPr lang="de-DE" dirty="0"/>
              <a:t>Quellen: RKI, NEJM Papier (liegt bei)</a:t>
            </a:r>
          </a:p>
          <a:p>
            <a:pPr lvl="1"/>
            <a:r>
              <a:rPr lang="de-DE" dirty="0"/>
              <a:t>Begründen Sie Ihre Wahl</a:t>
            </a:r>
          </a:p>
        </p:txBody>
      </p:sp>
    </p:spTree>
    <p:extLst>
      <p:ext uri="{BB962C8B-B14F-4D97-AF65-F5344CB8AC3E}">
        <p14:creationId xmlns:p14="http://schemas.microsoft.com/office/powerpoint/2010/main" val="4158831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002984-F98C-EE4E-98EE-3C616FD01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Gruppe 4: </a:t>
            </a:r>
            <a:r>
              <a:rPr lang="de-DE" dirty="0" err="1"/>
              <a:t>C.difficile</a:t>
            </a:r>
            <a:r>
              <a:rPr lang="de-DE" dirty="0"/>
              <a:t>- Reduktion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2AD635-40D0-7246-B158-9DA959D22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Nehmen Sie an, Ihr Haus läge in einem kritischen Bereich (wo ungefähr?) und formulieren Sie eine Strategie zur Reduktion mit den folgenden Komponenten:</a:t>
            </a:r>
          </a:p>
          <a:p>
            <a:pPr lvl="1"/>
            <a:r>
              <a:rPr lang="de-DE" dirty="0"/>
              <a:t>Strikte Falldefinition, adäquate Diagnostik</a:t>
            </a:r>
          </a:p>
          <a:p>
            <a:pPr lvl="1"/>
            <a:r>
              <a:rPr lang="de-DE" dirty="0"/>
              <a:t>Hygieneregeln</a:t>
            </a:r>
          </a:p>
          <a:p>
            <a:pPr lvl="1"/>
            <a:r>
              <a:rPr lang="de-DE" dirty="0"/>
              <a:t>Antibiotikastrategie</a:t>
            </a:r>
          </a:p>
          <a:p>
            <a:pPr lvl="2"/>
            <a:r>
              <a:rPr lang="de-DE" dirty="0"/>
              <a:t>Sehen Sie in Ihrem Haus hier ein bestehendes Problem oder ist Ihnen das nicht bekannt</a:t>
            </a:r>
          </a:p>
          <a:p>
            <a:pPr lvl="1"/>
            <a:r>
              <a:rPr lang="de-DE" dirty="0"/>
              <a:t>Umsetzung</a:t>
            </a:r>
          </a:p>
          <a:p>
            <a:pPr lvl="1"/>
            <a:r>
              <a:rPr lang="de-DE" dirty="0"/>
              <a:t>Kontroll- </a:t>
            </a:r>
            <a:r>
              <a:rPr lang="de-DE"/>
              <a:t>und Feedbackmechanismen</a:t>
            </a: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884205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Standarddesign</Template>
  <TotalTime>0</TotalTime>
  <Words>215</Words>
  <Application>Microsoft Macintosh PowerPoint</Application>
  <PresentationFormat>Bildschirmpräsentation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Humnst777 BT</vt:lpstr>
      <vt:lpstr>Standarddesign</vt:lpstr>
      <vt:lpstr>Strategischer Einsatz von Antibiotika Arbeitsblätter</vt:lpstr>
      <vt:lpstr>Gruppe 1</vt:lpstr>
      <vt:lpstr>Gruppe - 2</vt:lpstr>
      <vt:lpstr>Gruppe 3 Reduktion von C.difficile</vt:lpstr>
      <vt:lpstr>Gruppe 4: C.difficile- Reduktion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Strategischer Einsatz von Antibiotika Arbeitsblätter</dc:title>
  <dc:creator>Bernd Salzberger</dc:creator>
  <cp:lastModifiedBy>Bernd Salzberger</cp:lastModifiedBy>
  <cp:revision>5</cp:revision>
  <dcterms:created xsi:type="dcterms:W3CDTF">2020-08-23T10:58:05Z</dcterms:created>
  <dcterms:modified xsi:type="dcterms:W3CDTF">2021-02-24T14:44:41Z</dcterms:modified>
</cp:coreProperties>
</file>