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6"/>
  </p:notesMasterIdLst>
  <p:sldIdLst>
    <p:sldId id="257" r:id="rId2"/>
    <p:sldId id="258" r:id="rId3"/>
    <p:sldId id="261" r:id="rId4"/>
    <p:sldId id="264" r:id="rId5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EBBBCC-DAD2-459C-BE2E-F6DE35CF9A28}" styleName="Dunkle Formatvorlage 2 - Akzent 3/Akz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88" autoAdjust="0"/>
    <p:restoredTop sz="86381" autoAdjust="0"/>
  </p:normalViewPr>
  <p:slideViewPr>
    <p:cSldViewPr snapToGrid="0" snapToObjects="1">
      <p:cViewPr varScale="1">
        <p:scale>
          <a:sx n="105" d="100"/>
          <a:sy n="105" d="100"/>
        </p:scale>
        <p:origin x="33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929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DCE9FE91-00C6-7049-86F0-767AC454D4A5}" type="datetime1">
              <a:rPr lang="de-DE"/>
              <a:pPr>
                <a:defRPr/>
              </a:pPr>
              <a:t>24.02.21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B32D294-0202-5843-B192-40F102F6EC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2324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557338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284538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3790-2631-E749-B47C-51409248F866}" type="datetime1">
              <a:rPr lang="de-DE" smtClean="0"/>
              <a:pPr>
                <a:defRPr/>
              </a:pPr>
              <a:t>24.02.21</a:t>
            </a:fld>
            <a:endParaRPr lang="de-DE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72DD8F-8D12-4A4A-8DDD-8940D39738A4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4572000" y="333375"/>
            <a:ext cx="576263" cy="142875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076825" y="260350"/>
            <a:ext cx="3024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>
            <a:prstTxWarp prst="textNoShape">
              <a:avLst/>
            </a:prstTxWarp>
            <a:spAutoFit/>
          </a:bodyPr>
          <a:lstStyle/>
          <a:p>
            <a:pPr algn="r" defTabSz="1212850">
              <a:lnSpc>
                <a:spcPct val="90000"/>
              </a:lnSpc>
            </a:pPr>
            <a:r>
              <a:rPr lang="de-DE" sz="1400" b="1">
                <a:solidFill>
                  <a:srgbClr val="0F7BA5"/>
                </a:solidFill>
                <a:latin typeface="Humnst777 BT" pitchFamily="34" charset="0"/>
              </a:rPr>
              <a:t>Universitätsklinikum Regensburg</a:t>
            </a:r>
            <a:endParaRPr lang="de-DE" sz="1400" b="1" i="1">
              <a:solidFill>
                <a:srgbClr val="0F7BA3"/>
              </a:solidFill>
              <a:latin typeface="Humnst777 BT" pitchFamily="34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101013" y="141288"/>
            <a:ext cx="630237" cy="333375"/>
            <a:chOff x="6672" y="1240"/>
            <a:chExt cx="265" cy="141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6812" y="1308"/>
              <a:ext cx="67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7" y="0"/>
                </a:cxn>
                <a:cxn ang="0">
                  <a:pos x="617" y="1002"/>
                </a:cxn>
                <a:cxn ang="0">
                  <a:pos x="1334" y="0"/>
                </a:cxn>
                <a:cxn ang="0">
                  <a:pos x="2024" y="0"/>
                </a:cxn>
                <a:cxn ang="0">
                  <a:pos x="1174" y="1065"/>
                </a:cxn>
                <a:cxn ang="0">
                  <a:pos x="2112" y="2317"/>
                </a:cxn>
                <a:cxn ang="0">
                  <a:pos x="1345" y="2317"/>
                </a:cxn>
                <a:cxn ang="0">
                  <a:pos x="617" y="1243"/>
                </a:cxn>
                <a:cxn ang="0">
                  <a:pos x="617" y="2317"/>
                </a:cxn>
                <a:cxn ang="0">
                  <a:pos x="0" y="2317"/>
                </a:cxn>
                <a:cxn ang="0">
                  <a:pos x="0" y="0"/>
                </a:cxn>
              </a:cxnLst>
              <a:rect l="0" t="0" r="r" b="b"/>
              <a:pathLst>
                <a:path w="2112" h="2317">
                  <a:moveTo>
                    <a:pt x="0" y="0"/>
                  </a:moveTo>
                  <a:lnTo>
                    <a:pt x="617" y="0"/>
                  </a:lnTo>
                  <a:lnTo>
                    <a:pt x="617" y="1002"/>
                  </a:lnTo>
                  <a:lnTo>
                    <a:pt x="1334" y="0"/>
                  </a:lnTo>
                  <a:lnTo>
                    <a:pt x="2024" y="0"/>
                  </a:lnTo>
                  <a:lnTo>
                    <a:pt x="1174" y="1065"/>
                  </a:lnTo>
                  <a:lnTo>
                    <a:pt x="2112" y="2317"/>
                  </a:lnTo>
                  <a:lnTo>
                    <a:pt x="1345" y="2317"/>
                  </a:lnTo>
                  <a:lnTo>
                    <a:pt x="617" y="1243"/>
                  </a:lnTo>
                  <a:lnTo>
                    <a:pt x="617" y="2317"/>
                  </a:lnTo>
                  <a:lnTo>
                    <a:pt x="0" y="23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/>
          </p:nvSpPr>
          <p:spPr bwMode="auto">
            <a:xfrm>
              <a:off x="6876" y="1308"/>
              <a:ext cx="61" cy="73"/>
            </a:xfrm>
            <a:custGeom>
              <a:avLst/>
              <a:gdLst/>
              <a:ahLst/>
              <a:cxnLst>
                <a:cxn ang="0">
                  <a:pos x="845" y="1002"/>
                </a:cxn>
                <a:cxn ang="0">
                  <a:pos x="937" y="995"/>
                </a:cxn>
                <a:cxn ang="0">
                  <a:pos x="1014" y="979"/>
                </a:cxn>
                <a:cxn ang="0">
                  <a:pos x="1080" y="954"/>
                </a:cxn>
                <a:cxn ang="0">
                  <a:pos x="1133" y="920"/>
                </a:cxn>
                <a:cxn ang="0">
                  <a:pos x="1174" y="877"/>
                </a:cxn>
                <a:cxn ang="0">
                  <a:pos x="1202" y="825"/>
                </a:cxn>
                <a:cxn ang="0">
                  <a:pos x="1218" y="763"/>
                </a:cxn>
                <a:cxn ang="0">
                  <a:pos x="1221" y="693"/>
                </a:cxn>
                <a:cxn ang="0">
                  <a:pos x="1211" y="622"/>
                </a:cxn>
                <a:cxn ang="0">
                  <a:pos x="1186" y="562"/>
                </a:cxn>
                <a:cxn ang="0">
                  <a:pos x="1147" y="512"/>
                </a:cxn>
                <a:cxn ang="0">
                  <a:pos x="1095" y="473"/>
                </a:cxn>
                <a:cxn ang="0">
                  <a:pos x="1027" y="443"/>
                </a:cxn>
                <a:cxn ang="0">
                  <a:pos x="943" y="422"/>
                </a:cxn>
                <a:cxn ang="0">
                  <a:pos x="842" y="411"/>
                </a:cxn>
                <a:cxn ang="0">
                  <a:pos x="604" y="408"/>
                </a:cxn>
                <a:cxn ang="0">
                  <a:pos x="1031" y="3"/>
                </a:cxn>
                <a:cxn ang="0">
                  <a:pos x="1231" y="21"/>
                </a:cxn>
                <a:cxn ang="0">
                  <a:pos x="1401" y="59"/>
                </a:cxn>
                <a:cxn ang="0">
                  <a:pos x="1542" y="115"/>
                </a:cxn>
                <a:cxn ang="0">
                  <a:pos x="1653" y="189"/>
                </a:cxn>
                <a:cxn ang="0">
                  <a:pos x="1737" y="284"/>
                </a:cxn>
                <a:cxn ang="0">
                  <a:pos x="1768" y="338"/>
                </a:cxn>
                <a:cxn ang="0">
                  <a:pos x="1810" y="461"/>
                </a:cxn>
                <a:cxn ang="0">
                  <a:pos x="1824" y="604"/>
                </a:cxn>
                <a:cxn ang="0">
                  <a:pos x="1816" y="712"/>
                </a:cxn>
                <a:cxn ang="0">
                  <a:pos x="1795" y="809"/>
                </a:cxn>
                <a:cxn ang="0">
                  <a:pos x="1758" y="897"/>
                </a:cxn>
                <a:cxn ang="0">
                  <a:pos x="1706" y="974"/>
                </a:cxn>
                <a:cxn ang="0">
                  <a:pos x="1641" y="1040"/>
                </a:cxn>
                <a:cxn ang="0">
                  <a:pos x="1563" y="1096"/>
                </a:cxn>
                <a:cxn ang="0">
                  <a:pos x="1472" y="1138"/>
                </a:cxn>
                <a:cxn ang="0">
                  <a:pos x="1368" y="1168"/>
                </a:cxn>
                <a:cxn ang="0">
                  <a:pos x="1455" y="1217"/>
                </a:cxn>
                <a:cxn ang="0">
                  <a:pos x="1532" y="1296"/>
                </a:cxn>
                <a:cxn ang="0">
                  <a:pos x="1601" y="1407"/>
                </a:cxn>
                <a:cxn ang="0">
                  <a:pos x="1660" y="1548"/>
                </a:cxn>
                <a:cxn ang="0">
                  <a:pos x="1660" y="1549"/>
                </a:cxn>
                <a:cxn ang="0">
                  <a:pos x="1937" y="2317"/>
                </a:cxn>
                <a:cxn ang="0">
                  <a:pos x="1064" y="1613"/>
                </a:cxn>
                <a:cxn ang="0">
                  <a:pos x="1033" y="1554"/>
                </a:cxn>
                <a:cxn ang="0">
                  <a:pos x="998" y="1507"/>
                </a:cxn>
                <a:cxn ang="0">
                  <a:pos x="958" y="1471"/>
                </a:cxn>
                <a:cxn ang="0">
                  <a:pos x="910" y="1445"/>
                </a:cxn>
                <a:cxn ang="0">
                  <a:pos x="849" y="1427"/>
                </a:cxn>
                <a:cxn ang="0">
                  <a:pos x="777" y="1416"/>
                </a:cxn>
                <a:cxn ang="0">
                  <a:pos x="604" y="2317"/>
                </a:cxn>
              </a:cxnLst>
              <a:rect l="0" t="0" r="r" b="b"/>
              <a:pathLst>
                <a:path w="1937" h="2317">
                  <a:moveTo>
                    <a:pt x="604" y="408"/>
                  </a:moveTo>
                  <a:lnTo>
                    <a:pt x="604" y="1002"/>
                  </a:lnTo>
                  <a:lnTo>
                    <a:pt x="821" y="1002"/>
                  </a:lnTo>
                  <a:lnTo>
                    <a:pt x="845" y="1002"/>
                  </a:lnTo>
                  <a:lnTo>
                    <a:pt x="869" y="1001"/>
                  </a:lnTo>
                  <a:lnTo>
                    <a:pt x="893" y="999"/>
                  </a:lnTo>
                  <a:lnTo>
                    <a:pt x="915" y="997"/>
                  </a:lnTo>
                  <a:lnTo>
                    <a:pt x="937" y="995"/>
                  </a:lnTo>
                  <a:lnTo>
                    <a:pt x="957" y="992"/>
                  </a:lnTo>
                  <a:lnTo>
                    <a:pt x="977" y="988"/>
                  </a:lnTo>
                  <a:lnTo>
                    <a:pt x="996" y="984"/>
                  </a:lnTo>
                  <a:lnTo>
                    <a:pt x="1014" y="979"/>
                  </a:lnTo>
                  <a:lnTo>
                    <a:pt x="1032" y="974"/>
                  </a:lnTo>
                  <a:lnTo>
                    <a:pt x="1049" y="968"/>
                  </a:lnTo>
                  <a:lnTo>
                    <a:pt x="1065" y="961"/>
                  </a:lnTo>
                  <a:lnTo>
                    <a:pt x="1080" y="954"/>
                  </a:lnTo>
                  <a:lnTo>
                    <a:pt x="1094" y="947"/>
                  </a:lnTo>
                  <a:lnTo>
                    <a:pt x="1108" y="939"/>
                  </a:lnTo>
                  <a:lnTo>
                    <a:pt x="1121" y="930"/>
                  </a:lnTo>
                  <a:lnTo>
                    <a:pt x="1133" y="920"/>
                  </a:lnTo>
                  <a:lnTo>
                    <a:pt x="1144" y="911"/>
                  </a:lnTo>
                  <a:lnTo>
                    <a:pt x="1155" y="900"/>
                  </a:lnTo>
                  <a:lnTo>
                    <a:pt x="1165" y="889"/>
                  </a:lnTo>
                  <a:lnTo>
                    <a:pt x="1174" y="877"/>
                  </a:lnTo>
                  <a:lnTo>
                    <a:pt x="1182" y="864"/>
                  </a:lnTo>
                  <a:lnTo>
                    <a:pt x="1190" y="852"/>
                  </a:lnTo>
                  <a:lnTo>
                    <a:pt x="1197" y="838"/>
                  </a:lnTo>
                  <a:lnTo>
                    <a:pt x="1202" y="825"/>
                  </a:lnTo>
                  <a:lnTo>
                    <a:pt x="1207" y="810"/>
                  </a:lnTo>
                  <a:lnTo>
                    <a:pt x="1212" y="795"/>
                  </a:lnTo>
                  <a:lnTo>
                    <a:pt x="1215" y="780"/>
                  </a:lnTo>
                  <a:lnTo>
                    <a:pt x="1218" y="763"/>
                  </a:lnTo>
                  <a:lnTo>
                    <a:pt x="1220" y="747"/>
                  </a:lnTo>
                  <a:lnTo>
                    <a:pt x="1221" y="729"/>
                  </a:lnTo>
                  <a:lnTo>
                    <a:pt x="1221" y="712"/>
                  </a:lnTo>
                  <a:lnTo>
                    <a:pt x="1221" y="693"/>
                  </a:lnTo>
                  <a:lnTo>
                    <a:pt x="1220" y="674"/>
                  </a:lnTo>
                  <a:lnTo>
                    <a:pt x="1217" y="655"/>
                  </a:lnTo>
                  <a:lnTo>
                    <a:pt x="1214" y="638"/>
                  </a:lnTo>
                  <a:lnTo>
                    <a:pt x="1211" y="622"/>
                  </a:lnTo>
                  <a:lnTo>
                    <a:pt x="1206" y="606"/>
                  </a:lnTo>
                  <a:lnTo>
                    <a:pt x="1200" y="590"/>
                  </a:lnTo>
                  <a:lnTo>
                    <a:pt x="1194" y="576"/>
                  </a:lnTo>
                  <a:lnTo>
                    <a:pt x="1186" y="562"/>
                  </a:lnTo>
                  <a:lnTo>
                    <a:pt x="1178" y="548"/>
                  </a:lnTo>
                  <a:lnTo>
                    <a:pt x="1169" y="536"/>
                  </a:lnTo>
                  <a:lnTo>
                    <a:pt x="1158" y="524"/>
                  </a:lnTo>
                  <a:lnTo>
                    <a:pt x="1147" y="512"/>
                  </a:lnTo>
                  <a:lnTo>
                    <a:pt x="1135" y="502"/>
                  </a:lnTo>
                  <a:lnTo>
                    <a:pt x="1123" y="491"/>
                  </a:lnTo>
                  <a:lnTo>
                    <a:pt x="1109" y="482"/>
                  </a:lnTo>
                  <a:lnTo>
                    <a:pt x="1095" y="473"/>
                  </a:lnTo>
                  <a:lnTo>
                    <a:pt x="1079" y="465"/>
                  </a:lnTo>
                  <a:lnTo>
                    <a:pt x="1063" y="456"/>
                  </a:lnTo>
                  <a:lnTo>
                    <a:pt x="1046" y="449"/>
                  </a:lnTo>
                  <a:lnTo>
                    <a:pt x="1027" y="443"/>
                  </a:lnTo>
                  <a:lnTo>
                    <a:pt x="1008" y="437"/>
                  </a:lnTo>
                  <a:lnTo>
                    <a:pt x="987" y="431"/>
                  </a:lnTo>
                  <a:lnTo>
                    <a:pt x="966" y="426"/>
                  </a:lnTo>
                  <a:lnTo>
                    <a:pt x="943" y="422"/>
                  </a:lnTo>
                  <a:lnTo>
                    <a:pt x="920" y="418"/>
                  </a:lnTo>
                  <a:lnTo>
                    <a:pt x="895" y="415"/>
                  </a:lnTo>
                  <a:lnTo>
                    <a:pt x="869" y="413"/>
                  </a:lnTo>
                  <a:lnTo>
                    <a:pt x="842" y="411"/>
                  </a:lnTo>
                  <a:lnTo>
                    <a:pt x="815" y="409"/>
                  </a:lnTo>
                  <a:lnTo>
                    <a:pt x="786" y="408"/>
                  </a:lnTo>
                  <a:lnTo>
                    <a:pt x="757" y="408"/>
                  </a:lnTo>
                  <a:lnTo>
                    <a:pt x="604" y="408"/>
                  </a:lnTo>
                  <a:close/>
                  <a:moveTo>
                    <a:pt x="0" y="0"/>
                  </a:moveTo>
                  <a:lnTo>
                    <a:pt x="920" y="0"/>
                  </a:lnTo>
                  <a:lnTo>
                    <a:pt x="977" y="1"/>
                  </a:lnTo>
                  <a:lnTo>
                    <a:pt x="1031" y="3"/>
                  </a:lnTo>
                  <a:lnTo>
                    <a:pt x="1084" y="6"/>
                  </a:lnTo>
                  <a:lnTo>
                    <a:pt x="1134" y="10"/>
                  </a:lnTo>
                  <a:lnTo>
                    <a:pt x="1184" y="15"/>
                  </a:lnTo>
                  <a:lnTo>
                    <a:pt x="1231" y="21"/>
                  </a:lnTo>
                  <a:lnTo>
                    <a:pt x="1277" y="29"/>
                  </a:lnTo>
                  <a:lnTo>
                    <a:pt x="1320" y="37"/>
                  </a:lnTo>
                  <a:lnTo>
                    <a:pt x="1361" y="47"/>
                  </a:lnTo>
                  <a:lnTo>
                    <a:pt x="1401" y="59"/>
                  </a:lnTo>
                  <a:lnTo>
                    <a:pt x="1439" y="71"/>
                  </a:lnTo>
                  <a:lnTo>
                    <a:pt x="1476" y="85"/>
                  </a:lnTo>
                  <a:lnTo>
                    <a:pt x="1510" y="99"/>
                  </a:lnTo>
                  <a:lnTo>
                    <a:pt x="1542" y="115"/>
                  </a:lnTo>
                  <a:lnTo>
                    <a:pt x="1573" y="132"/>
                  </a:lnTo>
                  <a:lnTo>
                    <a:pt x="1601" y="150"/>
                  </a:lnTo>
                  <a:lnTo>
                    <a:pt x="1628" y="169"/>
                  </a:lnTo>
                  <a:lnTo>
                    <a:pt x="1653" y="189"/>
                  </a:lnTo>
                  <a:lnTo>
                    <a:pt x="1676" y="211"/>
                  </a:lnTo>
                  <a:lnTo>
                    <a:pt x="1698" y="234"/>
                  </a:lnTo>
                  <a:lnTo>
                    <a:pt x="1719" y="259"/>
                  </a:lnTo>
                  <a:lnTo>
                    <a:pt x="1737" y="284"/>
                  </a:lnTo>
                  <a:lnTo>
                    <a:pt x="1746" y="297"/>
                  </a:lnTo>
                  <a:lnTo>
                    <a:pt x="1754" y="311"/>
                  </a:lnTo>
                  <a:lnTo>
                    <a:pt x="1761" y="324"/>
                  </a:lnTo>
                  <a:lnTo>
                    <a:pt x="1768" y="338"/>
                  </a:lnTo>
                  <a:lnTo>
                    <a:pt x="1781" y="367"/>
                  </a:lnTo>
                  <a:lnTo>
                    <a:pt x="1793" y="397"/>
                  </a:lnTo>
                  <a:lnTo>
                    <a:pt x="1802" y="428"/>
                  </a:lnTo>
                  <a:lnTo>
                    <a:pt x="1810" y="461"/>
                  </a:lnTo>
                  <a:lnTo>
                    <a:pt x="1816" y="495"/>
                  </a:lnTo>
                  <a:lnTo>
                    <a:pt x="1820" y="530"/>
                  </a:lnTo>
                  <a:lnTo>
                    <a:pt x="1823" y="566"/>
                  </a:lnTo>
                  <a:lnTo>
                    <a:pt x="1824" y="604"/>
                  </a:lnTo>
                  <a:lnTo>
                    <a:pt x="1823" y="631"/>
                  </a:lnTo>
                  <a:lnTo>
                    <a:pt x="1822" y="658"/>
                  </a:lnTo>
                  <a:lnTo>
                    <a:pt x="1820" y="686"/>
                  </a:lnTo>
                  <a:lnTo>
                    <a:pt x="1816" y="712"/>
                  </a:lnTo>
                  <a:lnTo>
                    <a:pt x="1812" y="737"/>
                  </a:lnTo>
                  <a:lnTo>
                    <a:pt x="1807" y="762"/>
                  </a:lnTo>
                  <a:lnTo>
                    <a:pt x="1801" y="786"/>
                  </a:lnTo>
                  <a:lnTo>
                    <a:pt x="1795" y="809"/>
                  </a:lnTo>
                  <a:lnTo>
                    <a:pt x="1787" y="832"/>
                  </a:lnTo>
                  <a:lnTo>
                    <a:pt x="1778" y="854"/>
                  </a:lnTo>
                  <a:lnTo>
                    <a:pt x="1768" y="875"/>
                  </a:lnTo>
                  <a:lnTo>
                    <a:pt x="1758" y="897"/>
                  </a:lnTo>
                  <a:lnTo>
                    <a:pt x="1747" y="917"/>
                  </a:lnTo>
                  <a:lnTo>
                    <a:pt x="1734" y="937"/>
                  </a:lnTo>
                  <a:lnTo>
                    <a:pt x="1721" y="956"/>
                  </a:lnTo>
                  <a:lnTo>
                    <a:pt x="1706" y="974"/>
                  </a:lnTo>
                  <a:lnTo>
                    <a:pt x="1691" y="992"/>
                  </a:lnTo>
                  <a:lnTo>
                    <a:pt x="1675" y="1009"/>
                  </a:lnTo>
                  <a:lnTo>
                    <a:pt x="1658" y="1025"/>
                  </a:lnTo>
                  <a:lnTo>
                    <a:pt x="1641" y="1040"/>
                  </a:lnTo>
                  <a:lnTo>
                    <a:pt x="1623" y="1055"/>
                  </a:lnTo>
                  <a:lnTo>
                    <a:pt x="1604" y="1069"/>
                  </a:lnTo>
                  <a:lnTo>
                    <a:pt x="1584" y="1082"/>
                  </a:lnTo>
                  <a:lnTo>
                    <a:pt x="1563" y="1096"/>
                  </a:lnTo>
                  <a:lnTo>
                    <a:pt x="1542" y="1107"/>
                  </a:lnTo>
                  <a:lnTo>
                    <a:pt x="1519" y="1118"/>
                  </a:lnTo>
                  <a:lnTo>
                    <a:pt x="1496" y="1128"/>
                  </a:lnTo>
                  <a:lnTo>
                    <a:pt x="1472" y="1138"/>
                  </a:lnTo>
                  <a:lnTo>
                    <a:pt x="1448" y="1147"/>
                  </a:lnTo>
                  <a:lnTo>
                    <a:pt x="1421" y="1155"/>
                  </a:lnTo>
                  <a:lnTo>
                    <a:pt x="1395" y="1162"/>
                  </a:lnTo>
                  <a:lnTo>
                    <a:pt x="1368" y="1168"/>
                  </a:lnTo>
                  <a:lnTo>
                    <a:pt x="1390" y="1177"/>
                  </a:lnTo>
                  <a:lnTo>
                    <a:pt x="1412" y="1189"/>
                  </a:lnTo>
                  <a:lnTo>
                    <a:pt x="1433" y="1202"/>
                  </a:lnTo>
                  <a:lnTo>
                    <a:pt x="1455" y="1217"/>
                  </a:lnTo>
                  <a:lnTo>
                    <a:pt x="1475" y="1234"/>
                  </a:lnTo>
                  <a:lnTo>
                    <a:pt x="1495" y="1253"/>
                  </a:lnTo>
                  <a:lnTo>
                    <a:pt x="1514" y="1273"/>
                  </a:lnTo>
                  <a:lnTo>
                    <a:pt x="1532" y="1296"/>
                  </a:lnTo>
                  <a:lnTo>
                    <a:pt x="1550" y="1321"/>
                  </a:lnTo>
                  <a:lnTo>
                    <a:pt x="1568" y="1348"/>
                  </a:lnTo>
                  <a:lnTo>
                    <a:pt x="1584" y="1376"/>
                  </a:lnTo>
                  <a:lnTo>
                    <a:pt x="1601" y="1407"/>
                  </a:lnTo>
                  <a:lnTo>
                    <a:pt x="1616" y="1439"/>
                  </a:lnTo>
                  <a:lnTo>
                    <a:pt x="1632" y="1473"/>
                  </a:lnTo>
                  <a:lnTo>
                    <a:pt x="1646" y="1510"/>
                  </a:lnTo>
                  <a:lnTo>
                    <a:pt x="1660" y="1548"/>
                  </a:lnTo>
                  <a:lnTo>
                    <a:pt x="1660" y="1548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50"/>
                  </a:lnTo>
                  <a:lnTo>
                    <a:pt x="1660" y="1550"/>
                  </a:lnTo>
                  <a:lnTo>
                    <a:pt x="1937" y="2317"/>
                  </a:lnTo>
                  <a:lnTo>
                    <a:pt x="1295" y="2317"/>
                  </a:lnTo>
                  <a:lnTo>
                    <a:pt x="1091" y="1683"/>
                  </a:lnTo>
                  <a:lnTo>
                    <a:pt x="1078" y="1646"/>
                  </a:lnTo>
                  <a:lnTo>
                    <a:pt x="1064" y="1613"/>
                  </a:lnTo>
                  <a:lnTo>
                    <a:pt x="1057" y="1597"/>
                  </a:lnTo>
                  <a:lnTo>
                    <a:pt x="1049" y="1582"/>
                  </a:lnTo>
                  <a:lnTo>
                    <a:pt x="1041" y="1567"/>
                  </a:lnTo>
                  <a:lnTo>
                    <a:pt x="1033" y="1554"/>
                  </a:lnTo>
                  <a:lnTo>
                    <a:pt x="1025" y="1541"/>
                  </a:lnTo>
                  <a:lnTo>
                    <a:pt x="1016" y="1529"/>
                  </a:lnTo>
                  <a:lnTo>
                    <a:pt x="1007" y="1518"/>
                  </a:lnTo>
                  <a:lnTo>
                    <a:pt x="998" y="1507"/>
                  </a:lnTo>
                  <a:lnTo>
                    <a:pt x="988" y="1496"/>
                  </a:lnTo>
                  <a:lnTo>
                    <a:pt x="978" y="1487"/>
                  </a:lnTo>
                  <a:lnTo>
                    <a:pt x="968" y="1478"/>
                  </a:lnTo>
                  <a:lnTo>
                    <a:pt x="958" y="1471"/>
                  </a:lnTo>
                  <a:lnTo>
                    <a:pt x="947" y="1464"/>
                  </a:lnTo>
                  <a:lnTo>
                    <a:pt x="935" y="1457"/>
                  </a:lnTo>
                  <a:lnTo>
                    <a:pt x="923" y="1451"/>
                  </a:lnTo>
                  <a:lnTo>
                    <a:pt x="910" y="1445"/>
                  </a:lnTo>
                  <a:lnTo>
                    <a:pt x="896" y="1440"/>
                  </a:lnTo>
                  <a:lnTo>
                    <a:pt x="880" y="1435"/>
                  </a:lnTo>
                  <a:lnTo>
                    <a:pt x="865" y="1431"/>
                  </a:lnTo>
                  <a:lnTo>
                    <a:pt x="849" y="1427"/>
                  </a:lnTo>
                  <a:lnTo>
                    <a:pt x="832" y="1424"/>
                  </a:lnTo>
                  <a:lnTo>
                    <a:pt x="814" y="1421"/>
                  </a:lnTo>
                  <a:lnTo>
                    <a:pt x="796" y="1418"/>
                  </a:lnTo>
                  <a:lnTo>
                    <a:pt x="777" y="1416"/>
                  </a:lnTo>
                  <a:lnTo>
                    <a:pt x="737" y="1413"/>
                  </a:lnTo>
                  <a:lnTo>
                    <a:pt x="694" y="1412"/>
                  </a:lnTo>
                  <a:lnTo>
                    <a:pt x="604" y="1412"/>
                  </a:lnTo>
                  <a:lnTo>
                    <a:pt x="604" y="2317"/>
                  </a:lnTo>
                  <a:lnTo>
                    <a:pt x="0" y="23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6672" y="1240"/>
              <a:ext cx="141" cy="141"/>
            </a:xfrm>
            <a:custGeom>
              <a:avLst/>
              <a:gdLst/>
              <a:ahLst/>
              <a:cxnLst>
                <a:cxn ang="0">
                  <a:pos x="4448" y="4455"/>
                </a:cxn>
                <a:cxn ang="0">
                  <a:pos x="0" y="1825"/>
                </a:cxn>
                <a:cxn ang="0">
                  <a:pos x="5" y="1854"/>
                </a:cxn>
                <a:cxn ang="0">
                  <a:pos x="3" y="1840"/>
                </a:cxn>
                <a:cxn ang="0">
                  <a:pos x="2" y="1831"/>
                </a:cxn>
                <a:cxn ang="0">
                  <a:pos x="1" y="1826"/>
                </a:cxn>
                <a:cxn ang="0">
                  <a:pos x="5" y="1832"/>
                </a:cxn>
                <a:cxn ang="0">
                  <a:pos x="33" y="1885"/>
                </a:cxn>
                <a:cxn ang="0">
                  <a:pos x="74" y="1950"/>
                </a:cxn>
                <a:cxn ang="0">
                  <a:pos x="110" y="2003"/>
                </a:cxn>
                <a:cxn ang="0">
                  <a:pos x="155" y="2061"/>
                </a:cxn>
                <a:cxn ang="0">
                  <a:pos x="206" y="2122"/>
                </a:cxn>
                <a:cxn ang="0">
                  <a:pos x="265" y="2184"/>
                </a:cxn>
                <a:cxn ang="0">
                  <a:pos x="332" y="2246"/>
                </a:cxn>
                <a:cxn ang="0">
                  <a:pos x="406" y="2306"/>
                </a:cxn>
                <a:cxn ang="0">
                  <a:pos x="489" y="2361"/>
                </a:cxn>
                <a:cxn ang="0">
                  <a:pos x="579" y="2412"/>
                </a:cxn>
                <a:cxn ang="0">
                  <a:pos x="678" y="2454"/>
                </a:cxn>
                <a:cxn ang="0">
                  <a:pos x="785" y="2486"/>
                </a:cxn>
                <a:cxn ang="0">
                  <a:pos x="899" y="2507"/>
                </a:cxn>
                <a:cxn ang="0">
                  <a:pos x="1100" y="2500"/>
                </a:cxn>
                <a:cxn ang="0">
                  <a:pos x="1359" y="2440"/>
                </a:cxn>
                <a:cxn ang="0">
                  <a:pos x="1592" y="2340"/>
                </a:cxn>
                <a:cxn ang="0">
                  <a:pos x="1804" y="2206"/>
                </a:cxn>
                <a:cxn ang="0">
                  <a:pos x="1997" y="2043"/>
                </a:cxn>
                <a:cxn ang="0">
                  <a:pos x="2178" y="1858"/>
                </a:cxn>
                <a:cxn ang="0">
                  <a:pos x="2351" y="1655"/>
                </a:cxn>
                <a:cxn ang="0">
                  <a:pos x="2520" y="1442"/>
                </a:cxn>
                <a:cxn ang="0">
                  <a:pos x="2691" y="1223"/>
                </a:cxn>
                <a:cxn ang="0">
                  <a:pos x="2866" y="1005"/>
                </a:cxn>
                <a:cxn ang="0">
                  <a:pos x="3052" y="793"/>
                </a:cxn>
                <a:cxn ang="0">
                  <a:pos x="3252" y="593"/>
                </a:cxn>
                <a:cxn ang="0">
                  <a:pos x="3471" y="411"/>
                </a:cxn>
                <a:cxn ang="0">
                  <a:pos x="3712" y="253"/>
                </a:cxn>
                <a:cxn ang="0">
                  <a:pos x="3982" y="125"/>
                </a:cxn>
                <a:cxn ang="0">
                  <a:pos x="4285" y="31"/>
                </a:cxn>
                <a:cxn ang="0">
                  <a:pos x="4450" y="791"/>
                </a:cxn>
              </a:cxnLst>
              <a:rect l="0" t="0" r="r" b="b"/>
              <a:pathLst>
                <a:path w="4450" h="4455">
                  <a:moveTo>
                    <a:pt x="4448" y="792"/>
                  </a:moveTo>
                  <a:lnTo>
                    <a:pt x="4448" y="4455"/>
                  </a:lnTo>
                  <a:lnTo>
                    <a:pt x="3" y="4455"/>
                  </a:lnTo>
                  <a:lnTo>
                    <a:pt x="0" y="1825"/>
                  </a:lnTo>
                  <a:lnTo>
                    <a:pt x="6" y="1863"/>
                  </a:lnTo>
                  <a:lnTo>
                    <a:pt x="5" y="1854"/>
                  </a:lnTo>
                  <a:lnTo>
                    <a:pt x="4" y="1847"/>
                  </a:lnTo>
                  <a:lnTo>
                    <a:pt x="3" y="1840"/>
                  </a:lnTo>
                  <a:lnTo>
                    <a:pt x="2" y="1835"/>
                  </a:lnTo>
                  <a:lnTo>
                    <a:pt x="2" y="1831"/>
                  </a:lnTo>
                  <a:lnTo>
                    <a:pt x="2" y="1828"/>
                  </a:lnTo>
                  <a:lnTo>
                    <a:pt x="1" y="1826"/>
                  </a:lnTo>
                  <a:lnTo>
                    <a:pt x="1" y="1825"/>
                  </a:lnTo>
                  <a:lnTo>
                    <a:pt x="5" y="1832"/>
                  </a:lnTo>
                  <a:lnTo>
                    <a:pt x="16" y="1853"/>
                  </a:lnTo>
                  <a:lnTo>
                    <a:pt x="33" y="1885"/>
                  </a:lnTo>
                  <a:lnTo>
                    <a:pt x="59" y="1926"/>
                  </a:lnTo>
                  <a:lnTo>
                    <a:pt x="74" y="1950"/>
                  </a:lnTo>
                  <a:lnTo>
                    <a:pt x="91" y="1975"/>
                  </a:lnTo>
                  <a:lnTo>
                    <a:pt x="110" y="2003"/>
                  </a:lnTo>
                  <a:lnTo>
                    <a:pt x="131" y="2031"/>
                  </a:lnTo>
                  <a:lnTo>
                    <a:pt x="155" y="2061"/>
                  </a:lnTo>
                  <a:lnTo>
                    <a:pt x="180" y="2091"/>
                  </a:lnTo>
                  <a:lnTo>
                    <a:pt x="206" y="2122"/>
                  </a:lnTo>
                  <a:lnTo>
                    <a:pt x="235" y="2152"/>
                  </a:lnTo>
                  <a:lnTo>
                    <a:pt x="265" y="2184"/>
                  </a:lnTo>
                  <a:lnTo>
                    <a:pt x="298" y="2216"/>
                  </a:lnTo>
                  <a:lnTo>
                    <a:pt x="332" y="2246"/>
                  </a:lnTo>
                  <a:lnTo>
                    <a:pt x="368" y="2276"/>
                  </a:lnTo>
                  <a:lnTo>
                    <a:pt x="406" y="2306"/>
                  </a:lnTo>
                  <a:lnTo>
                    <a:pt x="447" y="2334"/>
                  </a:lnTo>
                  <a:lnTo>
                    <a:pt x="489" y="2361"/>
                  </a:lnTo>
                  <a:lnTo>
                    <a:pt x="533" y="2387"/>
                  </a:lnTo>
                  <a:lnTo>
                    <a:pt x="579" y="2412"/>
                  </a:lnTo>
                  <a:lnTo>
                    <a:pt x="628" y="2434"/>
                  </a:lnTo>
                  <a:lnTo>
                    <a:pt x="678" y="2454"/>
                  </a:lnTo>
                  <a:lnTo>
                    <a:pt x="731" y="2471"/>
                  </a:lnTo>
                  <a:lnTo>
                    <a:pt x="785" y="2486"/>
                  </a:lnTo>
                  <a:lnTo>
                    <a:pt x="841" y="2498"/>
                  </a:lnTo>
                  <a:lnTo>
                    <a:pt x="899" y="2507"/>
                  </a:lnTo>
                  <a:lnTo>
                    <a:pt x="959" y="2512"/>
                  </a:lnTo>
                  <a:lnTo>
                    <a:pt x="1100" y="2500"/>
                  </a:lnTo>
                  <a:lnTo>
                    <a:pt x="1233" y="2475"/>
                  </a:lnTo>
                  <a:lnTo>
                    <a:pt x="1359" y="2440"/>
                  </a:lnTo>
                  <a:lnTo>
                    <a:pt x="1478" y="2395"/>
                  </a:lnTo>
                  <a:lnTo>
                    <a:pt x="1592" y="2340"/>
                  </a:lnTo>
                  <a:lnTo>
                    <a:pt x="1700" y="2277"/>
                  </a:lnTo>
                  <a:lnTo>
                    <a:pt x="1804" y="2206"/>
                  </a:lnTo>
                  <a:lnTo>
                    <a:pt x="1902" y="2127"/>
                  </a:lnTo>
                  <a:lnTo>
                    <a:pt x="1997" y="2043"/>
                  </a:lnTo>
                  <a:lnTo>
                    <a:pt x="2089" y="1952"/>
                  </a:lnTo>
                  <a:lnTo>
                    <a:pt x="2178" y="1858"/>
                  </a:lnTo>
                  <a:lnTo>
                    <a:pt x="2265" y="1758"/>
                  </a:lnTo>
                  <a:lnTo>
                    <a:pt x="2351" y="1655"/>
                  </a:lnTo>
                  <a:lnTo>
                    <a:pt x="2436" y="1549"/>
                  </a:lnTo>
                  <a:lnTo>
                    <a:pt x="2520" y="1442"/>
                  </a:lnTo>
                  <a:lnTo>
                    <a:pt x="2605" y="1332"/>
                  </a:lnTo>
                  <a:lnTo>
                    <a:pt x="2691" y="1223"/>
                  </a:lnTo>
                  <a:lnTo>
                    <a:pt x="2777" y="1113"/>
                  </a:lnTo>
                  <a:lnTo>
                    <a:pt x="2866" y="1005"/>
                  </a:lnTo>
                  <a:lnTo>
                    <a:pt x="2958" y="897"/>
                  </a:lnTo>
                  <a:lnTo>
                    <a:pt x="3052" y="793"/>
                  </a:lnTo>
                  <a:lnTo>
                    <a:pt x="3149" y="690"/>
                  </a:lnTo>
                  <a:lnTo>
                    <a:pt x="3252" y="593"/>
                  </a:lnTo>
                  <a:lnTo>
                    <a:pt x="3358" y="499"/>
                  </a:lnTo>
                  <a:lnTo>
                    <a:pt x="3471" y="411"/>
                  </a:lnTo>
                  <a:lnTo>
                    <a:pt x="3588" y="329"/>
                  </a:lnTo>
                  <a:lnTo>
                    <a:pt x="3712" y="253"/>
                  </a:lnTo>
                  <a:lnTo>
                    <a:pt x="3844" y="185"/>
                  </a:lnTo>
                  <a:lnTo>
                    <a:pt x="3982" y="125"/>
                  </a:lnTo>
                  <a:lnTo>
                    <a:pt x="4130" y="73"/>
                  </a:lnTo>
                  <a:lnTo>
                    <a:pt x="4285" y="31"/>
                  </a:lnTo>
                  <a:lnTo>
                    <a:pt x="4450" y="0"/>
                  </a:lnTo>
                  <a:lnTo>
                    <a:pt x="4450" y="791"/>
                  </a:lnTo>
                  <a:lnTo>
                    <a:pt x="4448" y="792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6752" y="1308"/>
              <a:ext cx="61" cy="73"/>
            </a:xfrm>
            <a:custGeom>
              <a:avLst/>
              <a:gdLst/>
              <a:ahLst/>
              <a:cxnLst>
                <a:cxn ang="0">
                  <a:pos x="603" y="1319"/>
                </a:cxn>
                <a:cxn ang="0">
                  <a:pos x="606" y="1422"/>
                </a:cxn>
                <a:cxn ang="0">
                  <a:pos x="615" y="1514"/>
                </a:cxn>
                <a:cxn ang="0">
                  <a:pos x="630" y="1594"/>
                </a:cxn>
                <a:cxn ang="0">
                  <a:pos x="651" y="1663"/>
                </a:cxn>
                <a:cxn ang="0">
                  <a:pos x="679" y="1721"/>
                </a:cxn>
                <a:cxn ang="0">
                  <a:pos x="712" y="1768"/>
                </a:cxn>
                <a:cxn ang="0">
                  <a:pos x="753" y="1806"/>
                </a:cxn>
                <a:cxn ang="0">
                  <a:pos x="801" y="1834"/>
                </a:cxn>
                <a:cxn ang="0">
                  <a:pos x="856" y="1854"/>
                </a:cxn>
                <a:cxn ang="0">
                  <a:pos x="918" y="1864"/>
                </a:cxn>
                <a:cxn ang="0">
                  <a:pos x="988" y="1866"/>
                </a:cxn>
                <a:cxn ang="0">
                  <a:pos x="1055" y="1858"/>
                </a:cxn>
                <a:cxn ang="0">
                  <a:pos x="1115" y="1840"/>
                </a:cxn>
                <a:cxn ang="0">
                  <a:pos x="1169" y="1813"/>
                </a:cxn>
                <a:cxn ang="0">
                  <a:pos x="1216" y="1775"/>
                </a:cxn>
                <a:cxn ang="0">
                  <a:pos x="1257" y="1728"/>
                </a:cxn>
                <a:cxn ang="0">
                  <a:pos x="1290" y="1671"/>
                </a:cxn>
                <a:cxn ang="0">
                  <a:pos x="1317" y="1605"/>
                </a:cxn>
                <a:cxn ang="0">
                  <a:pos x="1337" y="1530"/>
                </a:cxn>
                <a:cxn ang="0">
                  <a:pos x="1349" y="1445"/>
                </a:cxn>
                <a:cxn ang="0">
                  <a:pos x="1355" y="1352"/>
                </a:cxn>
                <a:cxn ang="0">
                  <a:pos x="1930" y="0"/>
                </a:cxn>
                <a:cxn ang="0">
                  <a:pos x="1926" y="1439"/>
                </a:cxn>
                <a:cxn ang="0">
                  <a:pos x="1911" y="1580"/>
                </a:cxn>
                <a:cxn ang="0">
                  <a:pos x="1896" y="1658"/>
                </a:cxn>
                <a:cxn ang="0">
                  <a:pos x="1877" y="1733"/>
                </a:cxn>
                <a:cxn ang="0">
                  <a:pos x="1854" y="1802"/>
                </a:cxn>
                <a:cxn ang="0">
                  <a:pos x="1827" y="1867"/>
                </a:cxn>
                <a:cxn ang="0">
                  <a:pos x="1795" y="1928"/>
                </a:cxn>
                <a:cxn ang="0">
                  <a:pos x="1758" y="1984"/>
                </a:cxn>
                <a:cxn ang="0">
                  <a:pos x="1718" y="2036"/>
                </a:cxn>
                <a:cxn ang="0">
                  <a:pos x="1674" y="2083"/>
                </a:cxn>
                <a:cxn ang="0">
                  <a:pos x="1625" y="2126"/>
                </a:cxn>
                <a:cxn ang="0">
                  <a:pos x="1572" y="2166"/>
                </a:cxn>
                <a:cxn ang="0">
                  <a:pos x="1515" y="2200"/>
                </a:cxn>
                <a:cxn ang="0">
                  <a:pos x="1453" y="2230"/>
                </a:cxn>
                <a:cxn ang="0">
                  <a:pos x="1387" y="2255"/>
                </a:cxn>
                <a:cxn ang="0">
                  <a:pos x="1317" y="2276"/>
                </a:cxn>
                <a:cxn ang="0">
                  <a:pos x="1243" y="2293"/>
                </a:cxn>
                <a:cxn ang="0">
                  <a:pos x="1164" y="2305"/>
                </a:cxn>
                <a:cxn ang="0">
                  <a:pos x="1081" y="2313"/>
                </a:cxn>
                <a:cxn ang="0">
                  <a:pos x="934" y="2317"/>
                </a:cxn>
                <a:cxn ang="0">
                  <a:pos x="848" y="2313"/>
                </a:cxn>
                <a:cxn ang="0">
                  <a:pos x="766" y="2305"/>
                </a:cxn>
                <a:cxn ang="0">
                  <a:pos x="689" y="2293"/>
                </a:cxn>
                <a:cxn ang="0">
                  <a:pos x="614" y="2276"/>
                </a:cxn>
                <a:cxn ang="0">
                  <a:pos x="544" y="2254"/>
                </a:cxn>
                <a:cxn ang="0">
                  <a:pos x="479" y="2229"/>
                </a:cxn>
                <a:cxn ang="0">
                  <a:pos x="418" y="2199"/>
                </a:cxn>
                <a:cxn ang="0">
                  <a:pos x="360" y="2165"/>
                </a:cxn>
                <a:cxn ang="0">
                  <a:pos x="307" y="2125"/>
                </a:cxn>
                <a:cxn ang="0">
                  <a:pos x="258" y="2082"/>
                </a:cxn>
                <a:cxn ang="0">
                  <a:pos x="213" y="2034"/>
                </a:cxn>
                <a:cxn ang="0">
                  <a:pos x="173" y="1982"/>
                </a:cxn>
                <a:cxn ang="0">
                  <a:pos x="137" y="1926"/>
                </a:cxn>
                <a:cxn ang="0">
                  <a:pos x="104" y="1865"/>
                </a:cxn>
                <a:cxn ang="0">
                  <a:pos x="76" y="1800"/>
                </a:cxn>
                <a:cxn ang="0">
                  <a:pos x="53" y="1731"/>
                </a:cxn>
                <a:cxn ang="0">
                  <a:pos x="34" y="1656"/>
                </a:cxn>
                <a:cxn ang="0">
                  <a:pos x="19" y="1579"/>
                </a:cxn>
                <a:cxn ang="0">
                  <a:pos x="8" y="1496"/>
                </a:cxn>
                <a:cxn ang="0">
                  <a:pos x="1" y="1380"/>
                </a:cxn>
              </a:cxnLst>
              <a:rect l="0" t="0" r="r" b="b"/>
              <a:pathLst>
                <a:path w="1930" h="2317">
                  <a:moveTo>
                    <a:pt x="0" y="0"/>
                  </a:moveTo>
                  <a:lnTo>
                    <a:pt x="603" y="0"/>
                  </a:lnTo>
                  <a:lnTo>
                    <a:pt x="603" y="1319"/>
                  </a:lnTo>
                  <a:lnTo>
                    <a:pt x="603" y="1354"/>
                  </a:lnTo>
                  <a:lnTo>
                    <a:pt x="604" y="1389"/>
                  </a:lnTo>
                  <a:lnTo>
                    <a:pt x="606" y="1422"/>
                  </a:lnTo>
                  <a:lnTo>
                    <a:pt x="608" y="1453"/>
                  </a:lnTo>
                  <a:lnTo>
                    <a:pt x="611" y="1484"/>
                  </a:lnTo>
                  <a:lnTo>
                    <a:pt x="615" y="1514"/>
                  </a:lnTo>
                  <a:lnTo>
                    <a:pt x="619" y="1542"/>
                  </a:lnTo>
                  <a:lnTo>
                    <a:pt x="624" y="1568"/>
                  </a:lnTo>
                  <a:lnTo>
                    <a:pt x="630" y="1594"/>
                  </a:lnTo>
                  <a:lnTo>
                    <a:pt x="636" y="1618"/>
                  </a:lnTo>
                  <a:lnTo>
                    <a:pt x="643" y="1641"/>
                  </a:lnTo>
                  <a:lnTo>
                    <a:pt x="651" y="1663"/>
                  </a:lnTo>
                  <a:lnTo>
                    <a:pt x="659" y="1683"/>
                  </a:lnTo>
                  <a:lnTo>
                    <a:pt x="669" y="1702"/>
                  </a:lnTo>
                  <a:lnTo>
                    <a:pt x="679" y="1721"/>
                  </a:lnTo>
                  <a:lnTo>
                    <a:pt x="689" y="1738"/>
                  </a:lnTo>
                  <a:lnTo>
                    <a:pt x="700" y="1754"/>
                  </a:lnTo>
                  <a:lnTo>
                    <a:pt x="712" y="1768"/>
                  </a:lnTo>
                  <a:lnTo>
                    <a:pt x="725" y="1782"/>
                  </a:lnTo>
                  <a:lnTo>
                    <a:pt x="738" y="1794"/>
                  </a:lnTo>
                  <a:lnTo>
                    <a:pt x="753" y="1806"/>
                  </a:lnTo>
                  <a:lnTo>
                    <a:pt x="768" y="1816"/>
                  </a:lnTo>
                  <a:lnTo>
                    <a:pt x="784" y="1826"/>
                  </a:lnTo>
                  <a:lnTo>
                    <a:pt x="801" y="1834"/>
                  </a:lnTo>
                  <a:lnTo>
                    <a:pt x="818" y="1842"/>
                  </a:lnTo>
                  <a:lnTo>
                    <a:pt x="836" y="1848"/>
                  </a:lnTo>
                  <a:lnTo>
                    <a:pt x="856" y="1854"/>
                  </a:lnTo>
                  <a:lnTo>
                    <a:pt x="876" y="1858"/>
                  </a:lnTo>
                  <a:lnTo>
                    <a:pt x="896" y="1862"/>
                  </a:lnTo>
                  <a:lnTo>
                    <a:pt x="918" y="1864"/>
                  </a:lnTo>
                  <a:lnTo>
                    <a:pt x="940" y="1866"/>
                  </a:lnTo>
                  <a:lnTo>
                    <a:pt x="964" y="1866"/>
                  </a:lnTo>
                  <a:lnTo>
                    <a:pt x="988" y="1866"/>
                  </a:lnTo>
                  <a:lnTo>
                    <a:pt x="1011" y="1864"/>
                  </a:lnTo>
                  <a:lnTo>
                    <a:pt x="1034" y="1862"/>
                  </a:lnTo>
                  <a:lnTo>
                    <a:pt x="1055" y="1858"/>
                  </a:lnTo>
                  <a:lnTo>
                    <a:pt x="1076" y="1853"/>
                  </a:lnTo>
                  <a:lnTo>
                    <a:pt x="1096" y="1847"/>
                  </a:lnTo>
                  <a:lnTo>
                    <a:pt x="1115" y="1840"/>
                  </a:lnTo>
                  <a:lnTo>
                    <a:pt x="1134" y="1832"/>
                  </a:lnTo>
                  <a:lnTo>
                    <a:pt x="1152" y="1823"/>
                  </a:lnTo>
                  <a:lnTo>
                    <a:pt x="1169" y="1813"/>
                  </a:lnTo>
                  <a:lnTo>
                    <a:pt x="1185" y="1801"/>
                  </a:lnTo>
                  <a:lnTo>
                    <a:pt x="1201" y="1789"/>
                  </a:lnTo>
                  <a:lnTo>
                    <a:pt x="1216" y="1775"/>
                  </a:lnTo>
                  <a:lnTo>
                    <a:pt x="1231" y="1761"/>
                  </a:lnTo>
                  <a:lnTo>
                    <a:pt x="1244" y="1745"/>
                  </a:lnTo>
                  <a:lnTo>
                    <a:pt x="1257" y="1728"/>
                  </a:lnTo>
                  <a:lnTo>
                    <a:pt x="1269" y="1710"/>
                  </a:lnTo>
                  <a:lnTo>
                    <a:pt x="1280" y="1691"/>
                  </a:lnTo>
                  <a:lnTo>
                    <a:pt x="1290" y="1671"/>
                  </a:lnTo>
                  <a:lnTo>
                    <a:pt x="1300" y="1650"/>
                  </a:lnTo>
                  <a:lnTo>
                    <a:pt x="1309" y="1628"/>
                  </a:lnTo>
                  <a:lnTo>
                    <a:pt x="1317" y="1605"/>
                  </a:lnTo>
                  <a:lnTo>
                    <a:pt x="1324" y="1581"/>
                  </a:lnTo>
                  <a:lnTo>
                    <a:pt x="1331" y="1556"/>
                  </a:lnTo>
                  <a:lnTo>
                    <a:pt x="1337" y="1530"/>
                  </a:lnTo>
                  <a:lnTo>
                    <a:pt x="1342" y="1502"/>
                  </a:lnTo>
                  <a:lnTo>
                    <a:pt x="1346" y="1474"/>
                  </a:lnTo>
                  <a:lnTo>
                    <a:pt x="1349" y="1445"/>
                  </a:lnTo>
                  <a:lnTo>
                    <a:pt x="1352" y="1415"/>
                  </a:lnTo>
                  <a:lnTo>
                    <a:pt x="1354" y="1384"/>
                  </a:lnTo>
                  <a:lnTo>
                    <a:pt x="1355" y="1352"/>
                  </a:lnTo>
                  <a:lnTo>
                    <a:pt x="1356" y="1319"/>
                  </a:lnTo>
                  <a:lnTo>
                    <a:pt x="1356" y="0"/>
                  </a:lnTo>
                  <a:lnTo>
                    <a:pt x="1930" y="0"/>
                  </a:lnTo>
                  <a:lnTo>
                    <a:pt x="1930" y="1319"/>
                  </a:lnTo>
                  <a:lnTo>
                    <a:pt x="1929" y="1380"/>
                  </a:lnTo>
                  <a:lnTo>
                    <a:pt x="1926" y="1439"/>
                  </a:lnTo>
                  <a:lnTo>
                    <a:pt x="1922" y="1497"/>
                  </a:lnTo>
                  <a:lnTo>
                    <a:pt x="1915" y="1553"/>
                  </a:lnTo>
                  <a:lnTo>
                    <a:pt x="1911" y="1580"/>
                  </a:lnTo>
                  <a:lnTo>
                    <a:pt x="1907" y="1607"/>
                  </a:lnTo>
                  <a:lnTo>
                    <a:pt x="1902" y="1633"/>
                  </a:lnTo>
                  <a:lnTo>
                    <a:pt x="1896" y="1658"/>
                  </a:lnTo>
                  <a:lnTo>
                    <a:pt x="1890" y="1683"/>
                  </a:lnTo>
                  <a:lnTo>
                    <a:pt x="1884" y="1708"/>
                  </a:lnTo>
                  <a:lnTo>
                    <a:pt x="1877" y="1733"/>
                  </a:lnTo>
                  <a:lnTo>
                    <a:pt x="1870" y="1756"/>
                  </a:lnTo>
                  <a:lnTo>
                    <a:pt x="1862" y="1779"/>
                  </a:lnTo>
                  <a:lnTo>
                    <a:pt x="1854" y="1802"/>
                  </a:lnTo>
                  <a:lnTo>
                    <a:pt x="1845" y="1824"/>
                  </a:lnTo>
                  <a:lnTo>
                    <a:pt x="1836" y="1846"/>
                  </a:lnTo>
                  <a:lnTo>
                    <a:pt x="1827" y="1867"/>
                  </a:lnTo>
                  <a:lnTo>
                    <a:pt x="1816" y="1888"/>
                  </a:lnTo>
                  <a:lnTo>
                    <a:pt x="1806" y="1908"/>
                  </a:lnTo>
                  <a:lnTo>
                    <a:pt x="1795" y="1928"/>
                  </a:lnTo>
                  <a:lnTo>
                    <a:pt x="1783" y="1948"/>
                  </a:lnTo>
                  <a:lnTo>
                    <a:pt x="1770" y="1966"/>
                  </a:lnTo>
                  <a:lnTo>
                    <a:pt x="1758" y="1984"/>
                  </a:lnTo>
                  <a:lnTo>
                    <a:pt x="1745" y="2002"/>
                  </a:lnTo>
                  <a:lnTo>
                    <a:pt x="1732" y="2019"/>
                  </a:lnTo>
                  <a:lnTo>
                    <a:pt x="1718" y="2036"/>
                  </a:lnTo>
                  <a:lnTo>
                    <a:pt x="1704" y="2052"/>
                  </a:lnTo>
                  <a:lnTo>
                    <a:pt x="1689" y="2068"/>
                  </a:lnTo>
                  <a:lnTo>
                    <a:pt x="1674" y="2083"/>
                  </a:lnTo>
                  <a:lnTo>
                    <a:pt x="1658" y="2098"/>
                  </a:lnTo>
                  <a:lnTo>
                    <a:pt x="1642" y="2112"/>
                  </a:lnTo>
                  <a:lnTo>
                    <a:pt x="1625" y="2126"/>
                  </a:lnTo>
                  <a:lnTo>
                    <a:pt x="1608" y="2140"/>
                  </a:lnTo>
                  <a:lnTo>
                    <a:pt x="1590" y="2153"/>
                  </a:lnTo>
                  <a:lnTo>
                    <a:pt x="1572" y="2166"/>
                  </a:lnTo>
                  <a:lnTo>
                    <a:pt x="1554" y="2177"/>
                  </a:lnTo>
                  <a:lnTo>
                    <a:pt x="1535" y="2189"/>
                  </a:lnTo>
                  <a:lnTo>
                    <a:pt x="1515" y="2200"/>
                  </a:lnTo>
                  <a:lnTo>
                    <a:pt x="1494" y="2210"/>
                  </a:lnTo>
                  <a:lnTo>
                    <a:pt x="1474" y="2220"/>
                  </a:lnTo>
                  <a:lnTo>
                    <a:pt x="1453" y="2230"/>
                  </a:lnTo>
                  <a:lnTo>
                    <a:pt x="1431" y="2238"/>
                  </a:lnTo>
                  <a:lnTo>
                    <a:pt x="1409" y="2247"/>
                  </a:lnTo>
                  <a:lnTo>
                    <a:pt x="1387" y="2255"/>
                  </a:lnTo>
                  <a:lnTo>
                    <a:pt x="1364" y="2262"/>
                  </a:lnTo>
                  <a:lnTo>
                    <a:pt x="1341" y="2269"/>
                  </a:lnTo>
                  <a:lnTo>
                    <a:pt x="1317" y="2276"/>
                  </a:lnTo>
                  <a:lnTo>
                    <a:pt x="1293" y="2282"/>
                  </a:lnTo>
                  <a:lnTo>
                    <a:pt x="1268" y="2288"/>
                  </a:lnTo>
                  <a:lnTo>
                    <a:pt x="1243" y="2293"/>
                  </a:lnTo>
                  <a:lnTo>
                    <a:pt x="1217" y="2297"/>
                  </a:lnTo>
                  <a:lnTo>
                    <a:pt x="1191" y="2301"/>
                  </a:lnTo>
                  <a:lnTo>
                    <a:pt x="1164" y="2305"/>
                  </a:lnTo>
                  <a:lnTo>
                    <a:pt x="1137" y="2308"/>
                  </a:lnTo>
                  <a:lnTo>
                    <a:pt x="1109" y="2311"/>
                  </a:lnTo>
                  <a:lnTo>
                    <a:pt x="1081" y="2313"/>
                  </a:lnTo>
                  <a:lnTo>
                    <a:pt x="1024" y="2316"/>
                  </a:lnTo>
                  <a:lnTo>
                    <a:pt x="965" y="2317"/>
                  </a:lnTo>
                  <a:lnTo>
                    <a:pt x="934" y="2317"/>
                  </a:lnTo>
                  <a:lnTo>
                    <a:pt x="905" y="2316"/>
                  </a:lnTo>
                  <a:lnTo>
                    <a:pt x="876" y="2315"/>
                  </a:lnTo>
                  <a:lnTo>
                    <a:pt x="848" y="2313"/>
                  </a:lnTo>
                  <a:lnTo>
                    <a:pt x="820" y="2311"/>
                  </a:lnTo>
                  <a:lnTo>
                    <a:pt x="793" y="2308"/>
                  </a:lnTo>
                  <a:lnTo>
                    <a:pt x="766" y="2305"/>
                  </a:lnTo>
                  <a:lnTo>
                    <a:pt x="740" y="2301"/>
                  </a:lnTo>
                  <a:lnTo>
                    <a:pt x="714" y="2297"/>
                  </a:lnTo>
                  <a:lnTo>
                    <a:pt x="689" y="2293"/>
                  </a:lnTo>
                  <a:lnTo>
                    <a:pt x="663" y="2287"/>
                  </a:lnTo>
                  <a:lnTo>
                    <a:pt x="638" y="2282"/>
                  </a:lnTo>
                  <a:lnTo>
                    <a:pt x="614" y="2276"/>
                  </a:lnTo>
                  <a:lnTo>
                    <a:pt x="590" y="2269"/>
                  </a:lnTo>
                  <a:lnTo>
                    <a:pt x="567" y="2262"/>
                  </a:lnTo>
                  <a:lnTo>
                    <a:pt x="544" y="2254"/>
                  </a:lnTo>
                  <a:lnTo>
                    <a:pt x="522" y="2246"/>
                  </a:lnTo>
                  <a:lnTo>
                    <a:pt x="500" y="2238"/>
                  </a:lnTo>
                  <a:lnTo>
                    <a:pt x="479" y="2229"/>
                  </a:lnTo>
                  <a:lnTo>
                    <a:pt x="458" y="2219"/>
                  </a:lnTo>
                  <a:lnTo>
                    <a:pt x="438" y="2209"/>
                  </a:lnTo>
                  <a:lnTo>
                    <a:pt x="418" y="2199"/>
                  </a:lnTo>
                  <a:lnTo>
                    <a:pt x="398" y="2188"/>
                  </a:lnTo>
                  <a:lnTo>
                    <a:pt x="378" y="2177"/>
                  </a:lnTo>
                  <a:lnTo>
                    <a:pt x="360" y="2165"/>
                  </a:lnTo>
                  <a:lnTo>
                    <a:pt x="342" y="2152"/>
                  </a:lnTo>
                  <a:lnTo>
                    <a:pt x="324" y="2139"/>
                  </a:lnTo>
                  <a:lnTo>
                    <a:pt x="307" y="2125"/>
                  </a:lnTo>
                  <a:lnTo>
                    <a:pt x="290" y="2111"/>
                  </a:lnTo>
                  <a:lnTo>
                    <a:pt x="274" y="2097"/>
                  </a:lnTo>
                  <a:lnTo>
                    <a:pt x="258" y="2082"/>
                  </a:lnTo>
                  <a:lnTo>
                    <a:pt x="243" y="2066"/>
                  </a:lnTo>
                  <a:lnTo>
                    <a:pt x="228" y="2051"/>
                  </a:lnTo>
                  <a:lnTo>
                    <a:pt x="213" y="2034"/>
                  </a:lnTo>
                  <a:lnTo>
                    <a:pt x="200" y="2017"/>
                  </a:lnTo>
                  <a:lnTo>
                    <a:pt x="186" y="2000"/>
                  </a:lnTo>
                  <a:lnTo>
                    <a:pt x="173" y="1982"/>
                  </a:lnTo>
                  <a:lnTo>
                    <a:pt x="161" y="1964"/>
                  </a:lnTo>
                  <a:lnTo>
                    <a:pt x="149" y="1945"/>
                  </a:lnTo>
                  <a:lnTo>
                    <a:pt x="137" y="1926"/>
                  </a:lnTo>
                  <a:lnTo>
                    <a:pt x="126" y="1905"/>
                  </a:lnTo>
                  <a:lnTo>
                    <a:pt x="115" y="1885"/>
                  </a:lnTo>
                  <a:lnTo>
                    <a:pt x="104" y="1865"/>
                  </a:lnTo>
                  <a:lnTo>
                    <a:pt x="94" y="1843"/>
                  </a:lnTo>
                  <a:lnTo>
                    <a:pt x="85" y="1822"/>
                  </a:lnTo>
                  <a:lnTo>
                    <a:pt x="76" y="1800"/>
                  </a:lnTo>
                  <a:lnTo>
                    <a:pt x="68" y="1777"/>
                  </a:lnTo>
                  <a:lnTo>
                    <a:pt x="60" y="1754"/>
                  </a:lnTo>
                  <a:lnTo>
                    <a:pt x="53" y="1731"/>
                  </a:lnTo>
                  <a:lnTo>
                    <a:pt x="46" y="1706"/>
                  </a:lnTo>
                  <a:lnTo>
                    <a:pt x="40" y="1681"/>
                  </a:lnTo>
                  <a:lnTo>
                    <a:pt x="34" y="1656"/>
                  </a:lnTo>
                  <a:lnTo>
                    <a:pt x="28" y="1631"/>
                  </a:lnTo>
                  <a:lnTo>
                    <a:pt x="23" y="1605"/>
                  </a:lnTo>
                  <a:lnTo>
                    <a:pt x="19" y="1579"/>
                  </a:lnTo>
                  <a:lnTo>
                    <a:pt x="15" y="1552"/>
                  </a:lnTo>
                  <a:lnTo>
                    <a:pt x="11" y="1524"/>
                  </a:lnTo>
                  <a:lnTo>
                    <a:pt x="8" y="1496"/>
                  </a:lnTo>
                  <a:lnTo>
                    <a:pt x="6" y="1467"/>
                  </a:lnTo>
                  <a:lnTo>
                    <a:pt x="4" y="1439"/>
                  </a:lnTo>
                  <a:lnTo>
                    <a:pt x="1" y="1380"/>
                  </a:lnTo>
                  <a:lnTo>
                    <a:pt x="0" y="13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</p:grp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6708775"/>
            <a:ext cx="9169400" cy="149225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8855075" y="333375"/>
            <a:ext cx="288925" cy="138113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pic>
        <p:nvPicPr>
          <p:cNvPr id="3089" name="Grafik 4" descr="logo_startseite_gross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109538"/>
            <a:ext cx="1152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90" name="Text Box 9"/>
          <p:cNvSpPr txBox="1">
            <a:spLocks noChangeArrowheads="1"/>
          </p:cNvSpPr>
          <p:nvPr/>
        </p:nvSpPr>
        <p:spPr bwMode="auto">
          <a:xfrm>
            <a:off x="1042988" y="287338"/>
            <a:ext cx="17637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4402138">
              <a:spcAft>
                <a:spcPts val="1000"/>
              </a:spcAft>
            </a:pPr>
            <a:r>
              <a:rPr lang="de-DE" sz="1400" b="1">
                <a:solidFill>
                  <a:schemeClr val="bg2"/>
                </a:solidFill>
                <a:latin typeface="Humnst777 BT" pitchFamily="34" charset="0"/>
              </a:rPr>
              <a:t>Fakultät für Medizin</a:t>
            </a:r>
            <a:endParaRPr lang="de-DE" sz="1400">
              <a:solidFill>
                <a:schemeClr val="bg2"/>
              </a:solidFill>
              <a:latin typeface="Humnst777 BT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43213" y="333375"/>
            <a:ext cx="1728787" cy="142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88" y="317500"/>
            <a:ext cx="288925" cy="138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A2A9679-E132-154B-BDC6-8ABF769B65C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46C24-EA93-C040-BB1F-81A41BFBA0D3}" type="datetime1">
              <a:rPr lang="de-DE" smtClean="0"/>
              <a:pPr>
                <a:defRPr/>
              </a:pPr>
              <a:t>24.02.21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620713"/>
            <a:ext cx="2057400" cy="5505450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620713"/>
            <a:ext cx="6019800" cy="5505450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32921F6-AC5A-E648-A7F5-B7B1597318B2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AFE6D-0813-1146-A378-B939A0D4BF63}" type="datetime1">
              <a:rPr lang="de-DE" smtClean="0"/>
              <a:pPr>
                <a:defRPr/>
              </a:pPr>
              <a:t>24.02.21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95C90E-2872-8647-A59B-158F5640707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F3F5A-046E-A14B-839C-98DA7595237D}" type="datetime1">
              <a:rPr lang="de-DE" smtClean="0"/>
              <a:pPr>
                <a:defRPr/>
              </a:pPr>
              <a:t>24.02.21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054DDFB-7526-CD49-94A2-86B8B819F0F3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270C6-E042-8348-8215-302C09554B5C}" type="datetime1">
              <a:rPr lang="de-DE" smtClean="0"/>
              <a:pPr>
                <a:defRPr/>
              </a:pPr>
              <a:t>24.02.21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D45243-5E38-AF4B-8727-53F14186FCA8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9105AA-72E3-D64F-A399-C6A015C93DBF}" type="datetime1">
              <a:rPr lang="de-DE" smtClean="0"/>
              <a:pPr>
                <a:defRPr/>
              </a:pPr>
              <a:t>24.02.21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B64BE6-6122-D14E-915B-CB9272A60211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9" name="Datumsplatzhalt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E390F3-DC49-6A45-BDE1-3D44AD6A8A91}" type="datetime1">
              <a:rPr lang="de-DE" smtClean="0"/>
              <a:pPr>
                <a:defRPr/>
              </a:pPr>
              <a:t>24.02.21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8E3764-36DE-F04E-B7F5-D7ABC8FA1AAE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1BE23-1628-054A-81F3-ACB828FA7904}" type="datetime1">
              <a:rPr lang="de-DE" smtClean="0"/>
              <a:pPr>
                <a:defRPr/>
              </a:pPr>
              <a:t>24.02.21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D707B97-197B-4643-B847-1973148047A5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D3767-5272-A249-AB93-F8A613182C58}" type="datetime1">
              <a:rPr lang="de-DE" smtClean="0"/>
              <a:pPr>
                <a:defRPr/>
              </a:pPr>
              <a:t>24.02.21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C32126-B711-6E4D-93B5-D18A6D056B36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41442-5187-FA4F-B517-A8C281E0EA55}" type="datetime1">
              <a:rPr lang="de-DE" smtClean="0"/>
              <a:pPr>
                <a:defRPr/>
              </a:pPr>
              <a:t>24.02.21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BBD3ADA-3EA8-2844-ADEA-6A79EA31F759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8CAD7-8611-C549-BEE1-81694B53E705}" type="datetime1">
              <a:rPr lang="de-DE" smtClean="0"/>
              <a:pPr>
                <a:defRPr/>
              </a:pPr>
              <a:t>24.02.21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20713"/>
            <a:ext cx="8229600" cy="79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435C4BD-F689-264A-9B9E-F229C2CF458D}" type="slidenum">
              <a:rPr lang="de-DE" smtClean="0"/>
              <a:pPr>
                <a:defRPr/>
              </a:pPr>
              <a:t>‹Nr.›</a:t>
            </a:fld>
            <a:endParaRPr lang="de-DE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5076825" y="260350"/>
            <a:ext cx="3024188" cy="284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34" tIns="45717" rIns="91434" bIns="45717">
            <a:prstTxWarp prst="textNoShape">
              <a:avLst/>
            </a:prstTxWarp>
            <a:spAutoFit/>
          </a:bodyPr>
          <a:lstStyle/>
          <a:p>
            <a:pPr algn="r" defTabSz="1212850">
              <a:lnSpc>
                <a:spcPct val="90000"/>
              </a:lnSpc>
            </a:pPr>
            <a:r>
              <a:rPr lang="de-DE" sz="1400" b="1" dirty="0">
                <a:solidFill>
                  <a:srgbClr val="0F7BA5"/>
                </a:solidFill>
                <a:latin typeface="Humnst777 BT" pitchFamily="34" charset="0"/>
              </a:rPr>
              <a:t>Universitätsklinikum Regensburg</a:t>
            </a:r>
            <a:endParaRPr lang="de-DE" sz="1400" b="1" i="1" dirty="0">
              <a:solidFill>
                <a:srgbClr val="0F7BA3"/>
              </a:solidFill>
              <a:latin typeface="Humnst777 BT" pitchFamily="34" charset="0"/>
            </a:endParaRPr>
          </a:p>
        </p:txBody>
      </p:sp>
      <p:grpSp>
        <p:nvGrpSpPr>
          <p:cNvPr id="6" name="Group 4"/>
          <p:cNvGrpSpPr>
            <a:grpSpLocks/>
          </p:cNvGrpSpPr>
          <p:nvPr/>
        </p:nvGrpSpPr>
        <p:grpSpPr bwMode="auto">
          <a:xfrm>
            <a:off x="8101013" y="141288"/>
            <a:ext cx="630237" cy="333375"/>
            <a:chOff x="6672" y="1240"/>
            <a:chExt cx="265" cy="141"/>
          </a:xfrm>
        </p:grpSpPr>
        <p:sp>
          <p:nvSpPr>
            <p:cNvPr id="15" name="Freeform 5"/>
            <p:cNvSpPr>
              <a:spLocks/>
            </p:cNvSpPr>
            <p:nvPr/>
          </p:nvSpPr>
          <p:spPr bwMode="auto">
            <a:xfrm>
              <a:off x="6812" y="1308"/>
              <a:ext cx="67" cy="7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17" y="0"/>
                </a:cxn>
                <a:cxn ang="0">
                  <a:pos x="617" y="1002"/>
                </a:cxn>
                <a:cxn ang="0">
                  <a:pos x="1334" y="0"/>
                </a:cxn>
                <a:cxn ang="0">
                  <a:pos x="2024" y="0"/>
                </a:cxn>
                <a:cxn ang="0">
                  <a:pos x="1174" y="1065"/>
                </a:cxn>
                <a:cxn ang="0">
                  <a:pos x="2112" y="2317"/>
                </a:cxn>
                <a:cxn ang="0">
                  <a:pos x="1345" y="2317"/>
                </a:cxn>
                <a:cxn ang="0">
                  <a:pos x="617" y="1243"/>
                </a:cxn>
                <a:cxn ang="0">
                  <a:pos x="617" y="2317"/>
                </a:cxn>
                <a:cxn ang="0">
                  <a:pos x="0" y="2317"/>
                </a:cxn>
                <a:cxn ang="0">
                  <a:pos x="0" y="0"/>
                </a:cxn>
              </a:cxnLst>
              <a:rect l="0" t="0" r="r" b="b"/>
              <a:pathLst>
                <a:path w="2112" h="2317">
                  <a:moveTo>
                    <a:pt x="0" y="0"/>
                  </a:moveTo>
                  <a:lnTo>
                    <a:pt x="617" y="0"/>
                  </a:lnTo>
                  <a:lnTo>
                    <a:pt x="617" y="1002"/>
                  </a:lnTo>
                  <a:lnTo>
                    <a:pt x="1334" y="0"/>
                  </a:lnTo>
                  <a:lnTo>
                    <a:pt x="2024" y="0"/>
                  </a:lnTo>
                  <a:lnTo>
                    <a:pt x="1174" y="1065"/>
                  </a:lnTo>
                  <a:lnTo>
                    <a:pt x="2112" y="2317"/>
                  </a:lnTo>
                  <a:lnTo>
                    <a:pt x="1345" y="2317"/>
                  </a:lnTo>
                  <a:lnTo>
                    <a:pt x="617" y="1243"/>
                  </a:lnTo>
                  <a:lnTo>
                    <a:pt x="617" y="2317"/>
                  </a:lnTo>
                  <a:lnTo>
                    <a:pt x="0" y="23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6" name="Freeform 6"/>
            <p:cNvSpPr>
              <a:spLocks noEditPoints="1"/>
            </p:cNvSpPr>
            <p:nvPr/>
          </p:nvSpPr>
          <p:spPr bwMode="auto">
            <a:xfrm>
              <a:off x="6876" y="1308"/>
              <a:ext cx="61" cy="73"/>
            </a:xfrm>
            <a:custGeom>
              <a:avLst/>
              <a:gdLst/>
              <a:ahLst/>
              <a:cxnLst>
                <a:cxn ang="0">
                  <a:pos x="845" y="1002"/>
                </a:cxn>
                <a:cxn ang="0">
                  <a:pos x="937" y="995"/>
                </a:cxn>
                <a:cxn ang="0">
                  <a:pos x="1014" y="979"/>
                </a:cxn>
                <a:cxn ang="0">
                  <a:pos x="1080" y="954"/>
                </a:cxn>
                <a:cxn ang="0">
                  <a:pos x="1133" y="920"/>
                </a:cxn>
                <a:cxn ang="0">
                  <a:pos x="1174" y="877"/>
                </a:cxn>
                <a:cxn ang="0">
                  <a:pos x="1202" y="825"/>
                </a:cxn>
                <a:cxn ang="0">
                  <a:pos x="1218" y="763"/>
                </a:cxn>
                <a:cxn ang="0">
                  <a:pos x="1221" y="693"/>
                </a:cxn>
                <a:cxn ang="0">
                  <a:pos x="1211" y="622"/>
                </a:cxn>
                <a:cxn ang="0">
                  <a:pos x="1186" y="562"/>
                </a:cxn>
                <a:cxn ang="0">
                  <a:pos x="1147" y="512"/>
                </a:cxn>
                <a:cxn ang="0">
                  <a:pos x="1095" y="473"/>
                </a:cxn>
                <a:cxn ang="0">
                  <a:pos x="1027" y="443"/>
                </a:cxn>
                <a:cxn ang="0">
                  <a:pos x="943" y="422"/>
                </a:cxn>
                <a:cxn ang="0">
                  <a:pos x="842" y="411"/>
                </a:cxn>
                <a:cxn ang="0">
                  <a:pos x="604" y="408"/>
                </a:cxn>
                <a:cxn ang="0">
                  <a:pos x="1031" y="3"/>
                </a:cxn>
                <a:cxn ang="0">
                  <a:pos x="1231" y="21"/>
                </a:cxn>
                <a:cxn ang="0">
                  <a:pos x="1401" y="59"/>
                </a:cxn>
                <a:cxn ang="0">
                  <a:pos x="1542" y="115"/>
                </a:cxn>
                <a:cxn ang="0">
                  <a:pos x="1653" y="189"/>
                </a:cxn>
                <a:cxn ang="0">
                  <a:pos x="1737" y="284"/>
                </a:cxn>
                <a:cxn ang="0">
                  <a:pos x="1768" y="338"/>
                </a:cxn>
                <a:cxn ang="0">
                  <a:pos x="1810" y="461"/>
                </a:cxn>
                <a:cxn ang="0">
                  <a:pos x="1824" y="604"/>
                </a:cxn>
                <a:cxn ang="0">
                  <a:pos x="1816" y="712"/>
                </a:cxn>
                <a:cxn ang="0">
                  <a:pos x="1795" y="809"/>
                </a:cxn>
                <a:cxn ang="0">
                  <a:pos x="1758" y="897"/>
                </a:cxn>
                <a:cxn ang="0">
                  <a:pos x="1706" y="974"/>
                </a:cxn>
                <a:cxn ang="0">
                  <a:pos x="1641" y="1040"/>
                </a:cxn>
                <a:cxn ang="0">
                  <a:pos x="1563" y="1096"/>
                </a:cxn>
                <a:cxn ang="0">
                  <a:pos x="1472" y="1138"/>
                </a:cxn>
                <a:cxn ang="0">
                  <a:pos x="1368" y="1168"/>
                </a:cxn>
                <a:cxn ang="0">
                  <a:pos x="1455" y="1217"/>
                </a:cxn>
                <a:cxn ang="0">
                  <a:pos x="1532" y="1296"/>
                </a:cxn>
                <a:cxn ang="0">
                  <a:pos x="1601" y="1407"/>
                </a:cxn>
                <a:cxn ang="0">
                  <a:pos x="1660" y="1548"/>
                </a:cxn>
                <a:cxn ang="0">
                  <a:pos x="1660" y="1549"/>
                </a:cxn>
                <a:cxn ang="0">
                  <a:pos x="1937" y="2317"/>
                </a:cxn>
                <a:cxn ang="0">
                  <a:pos x="1064" y="1613"/>
                </a:cxn>
                <a:cxn ang="0">
                  <a:pos x="1033" y="1554"/>
                </a:cxn>
                <a:cxn ang="0">
                  <a:pos x="998" y="1507"/>
                </a:cxn>
                <a:cxn ang="0">
                  <a:pos x="958" y="1471"/>
                </a:cxn>
                <a:cxn ang="0">
                  <a:pos x="910" y="1445"/>
                </a:cxn>
                <a:cxn ang="0">
                  <a:pos x="849" y="1427"/>
                </a:cxn>
                <a:cxn ang="0">
                  <a:pos x="777" y="1416"/>
                </a:cxn>
                <a:cxn ang="0">
                  <a:pos x="604" y="2317"/>
                </a:cxn>
              </a:cxnLst>
              <a:rect l="0" t="0" r="r" b="b"/>
              <a:pathLst>
                <a:path w="1937" h="2317">
                  <a:moveTo>
                    <a:pt x="604" y="408"/>
                  </a:moveTo>
                  <a:lnTo>
                    <a:pt x="604" y="1002"/>
                  </a:lnTo>
                  <a:lnTo>
                    <a:pt x="821" y="1002"/>
                  </a:lnTo>
                  <a:lnTo>
                    <a:pt x="845" y="1002"/>
                  </a:lnTo>
                  <a:lnTo>
                    <a:pt x="869" y="1001"/>
                  </a:lnTo>
                  <a:lnTo>
                    <a:pt x="893" y="999"/>
                  </a:lnTo>
                  <a:lnTo>
                    <a:pt x="915" y="997"/>
                  </a:lnTo>
                  <a:lnTo>
                    <a:pt x="937" y="995"/>
                  </a:lnTo>
                  <a:lnTo>
                    <a:pt x="957" y="992"/>
                  </a:lnTo>
                  <a:lnTo>
                    <a:pt x="977" y="988"/>
                  </a:lnTo>
                  <a:lnTo>
                    <a:pt x="996" y="984"/>
                  </a:lnTo>
                  <a:lnTo>
                    <a:pt x="1014" y="979"/>
                  </a:lnTo>
                  <a:lnTo>
                    <a:pt x="1032" y="974"/>
                  </a:lnTo>
                  <a:lnTo>
                    <a:pt x="1049" y="968"/>
                  </a:lnTo>
                  <a:lnTo>
                    <a:pt x="1065" y="961"/>
                  </a:lnTo>
                  <a:lnTo>
                    <a:pt x="1080" y="954"/>
                  </a:lnTo>
                  <a:lnTo>
                    <a:pt x="1094" y="947"/>
                  </a:lnTo>
                  <a:lnTo>
                    <a:pt x="1108" y="939"/>
                  </a:lnTo>
                  <a:lnTo>
                    <a:pt x="1121" y="930"/>
                  </a:lnTo>
                  <a:lnTo>
                    <a:pt x="1133" y="920"/>
                  </a:lnTo>
                  <a:lnTo>
                    <a:pt x="1144" y="911"/>
                  </a:lnTo>
                  <a:lnTo>
                    <a:pt x="1155" y="900"/>
                  </a:lnTo>
                  <a:lnTo>
                    <a:pt x="1165" y="889"/>
                  </a:lnTo>
                  <a:lnTo>
                    <a:pt x="1174" y="877"/>
                  </a:lnTo>
                  <a:lnTo>
                    <a:pt x="1182" y="864"/>
                  </a:lnTo>
                  <a:lnTo>
                    <a:pt x="1190" y="852"/>
                  </a:lnTo>
                  <a:lnTo>
                    <a:pt x="1197" y="838"/>
                  </a:lnTo>
                  <a:lnTo>
                    <a:pt x="1202" y="825"/>
                  </a:lnTo>
                  <a:lnTo>
                    <a:pt x="1207" y="810"/>
                  </a:lnTo>
                  <a:lnTo>
                    <a:pt x="1212" y="795"/>
                  </a:lnTo>
                  <a:lnTo>
                    <a:pt x="1215" y="780"/>
                  </a:lnTo>
                  <a:lnTo>
                    <a:pt x="1218" y="763"/>
                  </a:lnTo>
                  <a:lnTo>
                    <a:pt x="1220" y="747"/>
                  </a:lnTo>
                  <a:lnTo>
                    <a:pt x="1221" y="729"/>
                  </a:lnTo>
                  <a:lnTo>
                    <a:pt x="1221" y="712"/>
                  </a:lnTo>
                  <a:lnTo>
                    <a:pt x="1221" y="693"/>
                  </a:lnTo>
                  <a:lnTo>
                    <a:pt x="1220" y="674"/>
                  </a:lnTo>
                  <a:lnTo>
                    <a:pt x="1217" y="655"/>
                  </a:lnTo>
                  <a:lnTo>
                    <a:pt x="1214" y="638"/>
                  </a:lnTo>
                  <a:lnTo>
                    <a:pt x="1211" y="622"/>
                  </a:lnTo>
                  <a:lnTo>
                    <a:pt x="1206" y="606"/>
                  </a:lnTo>
                  <a:lnTo>
                    <a:pt x="1200" y="590"/>
                  </a:lnTo>
                  <a:lnTo>
                    <a:pt x="1194" y="576"/>
                  </a:lnTo>
                  <a:lnTo>
                    <a:pt x="1186" y="562"/>
                  </a:lnTo>
                  <a:lnTo>
                    <a:pt x="1178" y="548"/>
                  </a:lnTo>
                  <a:lnTo>
                    <a:pt x="1169" y="536"/>
                  </a:lnTo>
                  <a:lnTo>
                    <a:pt x="1158" y="524"/>
                  </a:lnTo>
                  <a:lnTo>
                    <a:pt x="1147" y="512"/>
                  </a:lnTo>
                  <a:lnTo>
                    <a:pt x="1135" y="502"/>
                  </a:lnTo>
                  <a:lnTo>
                    <a:pt x="1123" y="491"/>
                  </a:lnTo>
                  <a:lnTo>
                    <a:pt x="1109" y="482"/>
                  </a:lnTo>
                  <a:lnTo>
                    <a:pt x="1095" y="473"/>
                  </a:lnTo>
                  <a:lnTo>
                    <a:pt x="1079" y="465"/>
                  </a:lnTo>
                  <a:lnTo>
                    <a:pt x="1063" y="456"/>
                  </a:lnTo>
                  <a:lnTo>
                    <a:pt x="1046" y="449"/>
                  </a:lnTo>
                  <a:lnTo>
                    <a:pt x="1027" y="443"/>
                  </a:lnTo>
                  <a:lnTo>
                    <a:pt x="1008" y="437"/>
                  </a:lnTo>
                  <a:lnTo>
                    <a:pt x="987" y="431"/>
                  </a:lnTo>
                  <a:lnTo>
                    <a:pt x="966" y="426"/>
                  </a:lnTo>
                  <a:lnTo>
                    <a:pt x="943" y="422"/>
                  </a:lnTo>
                  <a:lnTo>
                    <a:pt x="920" y="418"/>
                  </a:lnTo>
                  <a:lnTo>
                    <a:pt x="895" y="415"/>
                  </a:lnTo>
                  <a:lnTo>
                    <a:pt x="869" y="413"/>
                  </a:lnTo>
                  <a:lnTo>
                    <a:pt x="842" y="411"/>
                  </a:lnTo>
                  <a:lnTo>
                    <a:pt x="815" y="409"/>
                  </a:lnTo>
                  <a:lnTo>
                    <a:pt x="786" y="408"/>
                  </a:lnTo>
                  <a:lnTo>
                    <a:pt x="757" y="408"/>
                  </a:lnTo>
                  <a:lnTo>
                    <a:pt x="604" y="408"/>
                  </a:lnTo>
                  <a:close/>
                  <a:moveTo>
                    <a:pt x="0" y="0"/>
                  </a:moveTo>
                  <a:lnTo>
                    <a:pt x="920" y="0"/>
                  </a:lnTo>
                  <a:lnTo>
                    <a:pt x="977" y="1"/>
                  </a:lnTo>
                  <a:lnTo>
                    <a:pt x="1031" y="3"/>
                  </a:lnTo>
                  <a:lnTo>
                    <a:pt x="1084" y="6"/>
                  </a:lnTo>
                  <a:lnTo>
                    <a:pt x="1134" y="10"/>
                  </a:lnTo>
                  <a:lnTo>
                    <a:pt x="1184" y="15"/>
                  </a:lnTo>
                  <a:lnTo>
                    <a:pt x="1231" y="21"/>
                  </a:lnTo>
                  <a:lnTo>
                    <a:pt x="1277" y="29"/>
                  </a:lnTo>
                  <a:lnTo>
                    <a:pt x="1320" y="37"/>
                  </a:lnTo>
                  <a:lnTo>
                    <a:pt x="1361" y="47"/>
                  </a:lnTo>
                  <a:lnTo>
                    <a:pt x="1401" y="59"/>
                  </a:lnTo>
                  <a:lnTo>
                    <a:pt x="1439" y="71"/>
                  </a:lnTo>
                  <a:lnTo>
                    <a:pt x="1476" y="85"/>
                  </a:lnTo>
                  <a:lnTo>
                    <a:pt x="1510" y="99"/>
                  </a:lnTo>
                  <a:lnTo>
                    <a:pt x="1542" y="115"/>
                  </a:lnTo>
                  <a:lnTo>
                    <a:pt x="1573" y="132"/>
                  </a:lnTo>
                  <a:lnTo>
                    <a:pt x="1601" y="150"/>
                  </a:lnTo>
                  <a:lnTo>
                    <a:pt x="1628" y="169"/>
                  </a:lnTo>
                  <a:lnTo>
                    <a:pt x="1653" y="189"/>
                  </a:lnTo>
                  <a:lnTo>
                    <a:pt x="1676" y="211"/>
                  </a:lnTo>
                  <a:lnTo>
                    <a:pt x="1698" y="234"/>
                  </a:lnTo>
                  <a:lnTo>
                    <a:pt x="1719" y="259"/>
                  </a:lnTo>
                  <a:lnTo>
                    <a:pt x="1737" y="284"/>
                  </a:lnTo>
                  <a:lnTo>
                    <a:pt x="1746" y="297"/>
                  </a:lnTo>
                  <a:lnTo>
                    <a:pt x="1754" y="311"/>
                  </a:lnTo>
                  <a:lnTo>
                    <a:pt x="1761" y="324"/>
                  </a:lnTo>
                  <a:lnTo>
                    <a:pt x="1768" y="338"/>
                  </a:lnTo>
                  <a:lnTo>
                    <a:pt x="1781" y="367"/>
                  </a:lnTo>
                  <a:lnTo>
                    <a:pt x="1793" y="397"/>
                  </a:lnTo>
                  <a:lnTo>
                    <a:pt x="1802" y="428"/>
                  </a:lnTo>
                  <a:lnTo>
                    <a:pt x="1810" y="461"/>
                  </a:lnTo>
                  <a:lnTo>
                    <a:pt x="1816" y="495"/>
                  </a:lnTo>
                  <a:lnTo>
                    <a:pt x="1820" y="530"/>
                  </a:lnTo>
                  <a:lnTo>
                    <a:pt x="1823" y="566"/>
                  </a:lnTo>
                  <a:lnTo>
                    <a:pt x="1824" y="604"/>
                  </a:lnTo>
                  <a:lnTo>
                    <a:pt x="1823" y="631"/>
                  </a:lnTo>
                  <a:lnTo>
                    <a:pt x="1822" y="658"/>
                  </a:lnTo>
                  <a:lnTo>
                    <a:pt x="1820" y="686"/>
                  </a:lnTo>
                  <a:lnTo>
                    <a:pt x="1816" y="712"/>
                  </a:lnTo>
                  <a:lnTo>
                    <a:pt x="1812" y="737"/>
                  </a:lnTo>
                  <a:lnTo>
                    <a:pt x="1807" y="762"/>
                  </a:lnTo>
                  <a:lnTo>
                    <a:pt x="1801" y="786"/>
                  </a:lnTo>
                  <a:lnTo>
                    <a:pt x="1795" y="809"/>
                  </a:lnTo>
                  <a:lnTo>
                    <a:pt x="1787" y="832"/>
                  </a:lnTo>
                  <a:lnTo>
                    <a:pt x="1778" y="854"/>
                  </a:lnTo>
                  <a:lnTo>
                    <a:pt x="1768" y="875"/>
                  </a:lnTo>
                  <a:lnTo>
                    <a:pt x="1758" y="897"/>
                  </a:lnTo>
                  <a:lnTo>
                    <a:pt x="1747" y="917"/>
                  </a:lnTo>
                  <a:lnTo>
                    <a:pt x="1734" y="937"/>
                  </a:lnTo>
                  <a:lnTo>
                    <a:pt x="1721" y="956"/>
                  </a:lnTo>
                  <a:lnTo>
                    <a:pt x="1706" y="974"/>
                  </a:lnTo>
                  <a:lnTo>
                    <a:pt x="1691" y="992"/>
                  </a:lnTo>
                  <a:lnTo>
                    <a:pt x="1675" y="1009"/>
                  </a:lnTo>
                  <a:lnTo>
                    <a:pt x="1658" y="1025"/>
                  </a:lnTo>
                  <a:lnTo>
                    <a:pt x="1641" y="1040"/>
                  </a:lnTo>
                  <a:lnTo>
                    <a:pt x="1623" y="1055"/>
                  </a:lnTo>
                  <a:lnTo>
                    <a:pt x="1604" y="1069"/>
                  </a:lnTo>
                  <a:lnTo>
                    <a:pt x="1584" y="1082"/>
                  </a:lnTo>
                  <a:lnTo>
                    <a:pt x="1563" y="1096"/>
                  </a:lnTo>
                  <a:lnTo>
                    <a:pt x="1542" y="1107"/>
                  </a:lnTo>
                  <a:lnTo>
                    <a:pt x="1519" y="1118"/>
                  </a:lnTo>
                  <a:lnTo>
                    <a:pt x="1496" y="1128"/>
                  </a:lnTo>
                  <a:lnTo>
                    <a:pt x="1472" y="1138"/>
                  </a:lnTo>
                  <a:lnTo>
                    <a:pt x="1448" y="1147"/>
                  </a:lnTo>
                  <a:lnTo>
                    <a:pt x="1421" y="1155"/>
                  </a:lnTo>
                  <a:lnTo>
                    <a:pt x="1395" y="1162"/>
                  </a:lnTo>
                  <a:lnTo>
                    <a:pt x="1368" y="1168"/>
                  </a:lnTo>
                  <a:lnTo>
                    <a:pt x="1390" y="1177"/>
                  </a:lnTo>
                  <a:lnTo>
                    <a:pt x="1412" y="1189"/>
                  </a:lnTo>
                  <a:lnTo>
                    <a:pt x="1433" y="1202"/>
                  </a:lnTo>
                  <a:lnTo>
                    <a:pt x="1455" y="1217"/>
                  </a:lnTo>
                  <a:lnTo>
                    <a:pt x="1475" y="1234"/>
                  </a:lnTo>
                  <a:lnTo>
                    <a:pt x="1495" y="1253"/>
                  </a:lnTo>
                  <a:lnTo>
                    <a:pt x="1514" y="1273"/>
                  </a:lnTo>
                  <a:lnTo>
                    <a:pt x="1532" y="1296"/>
                  </a:lnTo>
                  <a:lnTo>
                    <a:pt x="1550" y="1321"/>
                  </a:lnTo>
                  <a:lnTo>
                    <a:pt x="1568" y="1348"/>
                  </a:lnTo>
                  <a:lnTo>
                    <a:pt x="1584" y="1376"/>
                  </a:lnTo>
                  <a:lnTo>
                    <a:pt x="1601" y="1407"/>
                  </a:lnTo>
                  <a:lnTo>
                    <a:pt x="1616" y="1439"/>
                  </a:lnTo>
                  <a:lnTo>
                    <a:pt x="1632" y="1473"/>
                  </a:lnTo>
                  <a:lnTo>
                    <a:pt x="1646" y="1510"/>
                  </a:lnTo>
                  <a:lnTo>
                    <a:pt x="1660" y="1548"/>
                  </a:lnTo>
                  <a:lnTo>
                    <a:pt x="1660" y="1548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49"/>
                  </a:lnTo>
                  <a:lnTo>
                    <a:pt x="1660" y="1550"/>
                  </a:lnTo>
                  <a:lnTo>
                    <a:pt x="1660" y="1550"/>
                  </a:lnTo>
                  <a:lnTo>
                    <a:pt x="1937" y="2317"/>
                  </a:lnTo>
                  <a:lnTo>
                    <a:pt x="1295" y="2317"/>
                  </a:lnTo>
                  <a:lnTo>
                    <a:pt x="1091" y="1683"/>
                  </a:lnTo>
                  <a:lnTo>
                    <a:pt x="1078" y="1646"/>
                  </a:lnTo>
                  <a:lnTo>
                    <a:pt x="1064" y="1613"/>
                  </a:lnTo>
                  <a:lnTo>
                    <a:pt x="1057" y="1597"/>
                  </a:lnTo>
                  <a:lnTo>
                    <a:pt x="1049" y="1582"/>
                  </a:lnTo>
                  <a:lnTo>
                    <a:pt x="1041" y="1567"/>
                  </a:lnTo>
                  <a:lnTo>
                    <a:pt x="1033" y="1554"/>
                  </a:lnTo>
                  <a:lnTo>
                    <a:pt x="1025" y="1541"/>
                  </a:lnTo>
                  <a:lnTo>
                    <a:pt x="1016" y="1529"/>
                  </a:lnTo>
                  <a:lnTo>
                    <a:pt x="1007" y="1518"/>
                  </a:lnTo>
                  <a:lnTo>
                    <a:pt x="998" y="1507"/>
                  </a:lnTo>
                  <a:lnTo>
                    <a:pt x="988" y="1496"/>
                  </a:lnTo>
                  <a:lnTo>
                    <a:pt x="978" y="1487"/>
                  </a:lnTo>
                  <a:lnTo>
                    <a:pt x="968" y="1478"/>
                  </a:lnTo>
                  <a:lnTo>
                    <a:pt x="958" y="1471"/>
                  </a:lnTo>
                  <a:lnTo>
                    <a:pt x="947" y="1464"/>
                  </a:lnTo>
                  <a:lnTo>
                    <a:pt x="935" y="1457"/>
                  </a:lnTo>
                  <a:lnTo>
                    <a:pt x="923" y="1451"/>
                  </a:lnTo>
                  <a:lnTo>
                    <a:pt x="910" y="1445"/>
                  </a:lnTo>
                  <a:lnTo>
                    <a:pt x="896" y="1440"/>
                  </a:lnTo>
                  <a:lnTo>
                    <a:pt x="880" y="1435"/>
                  </a:lnTo>
                  <a:lnTo>
                    <a:pt x="865" y="1431"/>
                  </a:lnTo>
                  <a:lnTo>
                    <a:pt x="849" y="1427"/>
                  </a:lnTo>
                  <a:lnTo>
                    <a:pt x="832" y="1424"/>
                  </a:lnTo>
                  <a:lnTo>
                    <a:pt x="814" y="1421"/>
                  </a:lnTo>
                  <a:lnTo>
                    <a:pt x="796" y="1418"/>
                  </a:lnTo>
                  <a:lnTo>
                    <a:pt x="777" y="1416"/>
                  </a:lnTo>
                  <a:lnTo>
                    <a:pt x="737" y="1413"/>
                  </a:lnTo>
                  <a:lnTo>
                    <a:pt x="694" y="1412"/>
                  </a:lnTo>
                  <a:lnTo>
                    <a:pt x="604" y="1412"/>
                  </a:lnTo>
                  <a:lnTo>
                    <a:pt x="604" y="2317"/>
                  </a:lnTo>
                  <a:lnTo>
                    <a:pt x="0" y="231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7" name="Freeform 7"/>
            <p:cNvSpPr>
              <a:spLocks/>
            </p:cNvSpPr>
            <p:nvPr/>
          </p:nvSpPr>
          <p:spPr bwMode="auto">
            <a:xfrm>
              <a:off x="6672" y="1240"/>
              <a:ext cx="141" cy="141"/>
            </a:xfrm>
            <a:custGeom>
              <a:avLst/>
              <a:gdLst/>
              <a:ahLst/>
              <a:cxnLst>
                <a:cxn ang="0">
                  <a:pos x="4448" y="4455"/>
                </a:cxn>
                <a:cxn ang="0">
                  <a:pos x="0" y="1825"/>
                </a:cxn>
                <a:cxn ang="0">
                  <a:pos x="5" y="1854"/>
                </a:cxn>
                <a:cxn ang="0">
                  <a:pos x="3" y="1840"/>
                </a:cxn>
                <a:cxn ang="0">
                  <a:pos x="2" y="1831"/>
                </a:cxn>
                <a:cxn ang="0">
                  <a:pos x="1" y="1826"/>
                </a:cxn>
                <a:cxn ang="0">
                  <a:pos x="5" y="1832"/>
                </a:cxn>
                <a:cxn ang="0">
                  <a:pos x="33" y="1885"/>
                </a:cxn>
                <a:cxn ang="0">
                  <a:pos x="74" y="1950"/>
                </a:cxn>
                <a:cxn ang="0">
                  <a:pos x="110" y="2003"/>
                </a:cxn>
                <a:cxn ang="0">
                  <a:pos x="155" y="2061"/>
                </a:cxn>
                <a:cxn ang="0">
                  <a:pos x="206" y="2122"/>
                </a:cxn>
                <a:cxn ang="0">
                  <a:pos x="265" y="2184"/>
                </a:cxn>
                <a:cxn ang="0">
                  <a:pos x="332" y="2246"/>
                </a:cxn>
                <a:cxn ang="0">
                  <a:pos x="406" y="2306"/>
                </a:cxn>
                <a:cxn ang="0">
                  <a:pos x="489" y="2361"/>
                </a:cxn>
                <a:cxn ang="0">
                  <a:pos x="579" y="2412"/>
                </a:cxn>
                <a:cxn ang="0">
                  <a:pos x="678" y="2454"/>
                </a:cxn>
                <a:cxn ang="0">
                  <a:pos x="785" y="2486"/>
                </a:cxn>
                <a:cxn ang="0">
                  <a:pos x="899" y="2507"/>
                </a:cxn>
                <a:cxn ang="0">
                  <a:pos x="1100" y="2500"/>
                </a:cxn>
                <a:cxn ang="0">
                  <a:pos x="1359" y="2440"/>
                </a:cxn>
                <a:cxn ang="0">
                  <a:pos x="1592" y="2340"/>
                </a:cxn>
                <a:cxn ang="0">
                  <a:pos x="1804" y="2206"/>
                </a:cxn>
                <a:cxn ang="0">
                  <a:pos x="1997" y="2043"/>
                </a:cxn>
                <a:cxn ang="0">
                  <a:pos x="2178" y="1858"/>
                </a:cxn>
                <a:cxn ang="0">
                  <a:pos x="2351" y="1655"/>
                </a:cxn>
                <a:cxn ang="0">
                  <a:pos x="2520" y="1442"/>
                </a:cxn>
                <a:cxn ang="0">
                  <a:pos x="2691" y="1223"/>
                </a:cxn>
                <a:cxn ang="0">
                  <a:pos x="2866" y="1005"/>
                </a:cxn>
                <a:cxn ang="0">
                  <a:pos x="3052" y="793"/>
                </a:cxn>
                <a:cxn ang="0">
                  <a:pos x="3252" y="593"/>
                </a:cxn>
                <a:cxn ang="0">
                  <a:pos x="3471" y="411"/>
                </a:cxn>
                <a:cxn ang="0">
                  <a:pos x="3712" y="253"/>
                </a:cxn>
                <a:cxn ang="0">
                  <a:pos x="3982" y="125"/>
                </a:cxn>
                <a:cxn ang="0">
                  <a:pos x="4285" y="31"/>
                </a:cxn>
                <a:cxn ang="0">
                  <a:pos x="4450" y="791"/>
                </a:cxn>
              </a:cxnLst>
              <a:rect l="0" t="0" r="r" b="b"/>
              <a:pathLst>
                <a:path w="4450" h="4455">
                  <a:moveTo>
                    <a:pt x="4448" y="792"/>
                  </a:moveTo>
                  <a:lnTo>
                    <a:pt x="4448" y="4455"/>
                  </a:lnTo>
                  <a:lnTo>
                    <a:pt x="3" y="4455"/>
                  </a:lnTo>
                  <a:lnTo>
                    <a:pt x="0" y="1825"/>
                  </a:lnTo>
                  <a:lnTo>
                    <a:pt x="6" y="1863"/>
                  </a:lnTo>
                  <a:lnTo>
                    <a:pt x="5" y="1854"/>
                  </a:lnTo>
                  <a:lnTo>
                    <a:pt x="4" y="1847"/>
                  </a:lnTo>
                  <a:lnTo>
                    <a:pt x="3" y="1840"/>
                  </a:lnTo>
                  <a:lnTo>
                    <a:pt x="2" y="1835"/>
                  </a:lnTo>
                  <a:lnTo>
                    <a:pt x="2" y="1831"/>
                  </a:lnTo>
                  <a:lnTo>
                    <a:pt x="2" y="1828"/>
                  </a:lnTo>
                  <a:lnTo>
                    <a:pt x="1" y="1826"/>
                  </a:lnTo>
                  <a:lnTo>
                    <a:pt x="1" y="1825"/>
                  </a:lnTo>
                  <a:lnTo>
                    <a:pt x="5" y="1832"/>
                  </a:lnTo>
                  <a:lnTo>
                    <a:pt x="16" y="1853"/>
                  </a:lnTo>
                  <a:lnTo>
                    <a:pt x="33" y="1885"/>
                  </a:lnTo>
                  <a:lnTo>
                    <a:pt x="59" y="1926"/>
                  </a:lnTo>
                  <a:lnTo>
                    <a:pt x="74" y="1950"/>
                  </a:lnTo>
                  <a:lnTo>
                    <a:pt x="91" y="1975"/>
                  </a:lnTo>
                  <a:lnTo>
                    <a:pt x="110" y="2003"/>
                  </a:lnTo>
                  <a:lnTo>
                    <a:pt x="131" y="2031"/>
                  </a:lnTo>
                  <a:lnTo>
                    <a:pt x="155" y="2061"/>
                  </a:lnTo>
                  <a:lnTo>
                    <a:pt x="180" y="2091"/>
                  </a:lnTo>
                  <a:lnTo>
                    <a:pt x="206" y="2122"/>
                  </a:lnTo>
                  <a:lnTo>
                    <a:pt x="235" y="2152"/>
                  </a:lnTo>
                  <a:lnTo>
                    <a:pt x="265" y="2184"/>
                  </a:lnTo>
                  <a:lnTo>
                    <a:pt x="298" y="2216"/>
                  </a:lnTo>
                  <a:lnTo>
                    <a:pt x="332" y="2246"/>
                  </a:lnTo>
                  <a:lnTo>
                    <a:pt x="368" y="2276"/>
                  </a:lnTo>
                  <a:lnTo>
                    <a:pt x="406" y="2306"/>
                  </a:lnTo>
                  <a:lnTo>
                    <a:pt x="447" y="2334"/>
                  </a:lnTo>
                  <a:lnTo>
                    <a:pt x="489" y="2361"/>
                  </a:lnTo>
                  <a:lnTo>
                    <a:pt x="533" y="2387"/>
                  </a:lnTo>
                  <a:lnTo>
                    <a:pt x="579" y="2412"/>
                  </a:lnTo>
                  <a:lnTo>
                    <a:pt x="628" y="2434"/>
                  </a:lnTo>
                  <a:lnTo>
                    <a:pt x="678" y="2454"/>
                  </a:lnTo>
                  <a:lnTo>
                    <a:pt x="731" y="2471"/>
                  </a:lnTo>
                  <a:lnTo>
                    <a:pt x="785" y="2486"/>
                  </a:lnTo>
                  <a:lnTo>
                    <a:pt x="841" y="2498"/>
                  </a:lnTo>
                  <a:lnTo>
                    <a:pt x="899" y="2507"/>
                  </a:lnTo>
                  <a:lnTo>
                    <a:pt x="959" y="2512"/>
                  </a:lnTo>
                  <a:lnTo>
                    <a:pt x="1100" y="2500"/>
                  </a:lnTo>
                  <a:lnTo>
                    <a:pt x="1233" y="2475"/>
                  </a:lnTo>
                  <a:lnTo>
                    <a:pt x="1359" y="2440"/>
                  </a:lnTo>
                  <a:lnTo>
                    <a:pt x="1478" y="2395"/>
                  </a:lnTo>
                  <a:lnTo>
                    <a:pt x="1592" y="2340"/>
                  </a:lnTo>
                  <a:lnTo>
                    <a:pt x="1700" y="2277"/>
                  </a:lnTo>
                  <a:lnTo>
                    <a:pt x="1804" y="2206"/>
                  </a:lnTo>
                  <a:lnTo>
                    <a:pt x="1902" y="2127"/>
                  </a:lnTo>
                  <a:lnTo>
                    <a:pt x="1997" y="2043"/>
                  </a:lnTo>
                  <a:lnTo>
                    <a:pt x="2089" y="1952"/>
                  </a:lnTo>
                  <a:lnTo>
                    <a:pt x="2178" y="1858"/>
                  </a:lnTo>
                  <a:lnTo>
                    <a:pt x="2265" y="1758"/>
                  </a:lnTo>
                  <a:lnTo>
                    <a:pt x="2351" y="1655"/>
                  </a:lnTo>
                  <a:lnTo>
                    <a:pt x="2436" y="1549"/>
                  </a:lnTo>
                  <a:lnTo>
                    <a:pt x="2520" y="1442"/>
                  </a:lnTo>
                  <a:lnTo>
                    <a:pt x="2605" y="1332"/>
                  </a:lnTo>
                  <a:lnTo>
                    <a:pt x="2691" y="1223"/>
                  </a:lnTo>
                  <a:lnTo>
                    <a:pt x="2777" y="1113"/>
                  </a:lnTo>
                  <a:lnTo>
                    <a:pt x="2866" y="1005"/>
                  </a:lnTo>
                  <a:lnTo>
                    <a:pt x="2958" y="897"/>
                  </a:lnTo>
                  <a:lnTo>
                    <a:pt x="3052" y="793"/>
                  </a:lnTo>
                  <a:lnTo>
                    <a:pt x="3149" y="690"/>
                  </a:lnTo>
                  <a:lnTo>
                    <a:pt x="3252" y="593"/>
                  </a:lnTo>
                  <a:lnTo>
                    <a:pt x="3358" y="499"/>
                  </a:lnTo>
                  <a:lnTo>
                    <a:pt x="3471" y="411"/>
                  </a:lnTo>
                  <a:lnTo>
                    <a:pt x="3588" y="329"/>
                  </a:lnTo>
                  <a:lnTo>
                    <a:pt x="3712" y="253"/>
                  </a:lnTo>
                  <a:lnTo>
                    <a:pt x="3844" y="185"/>
                  </a:lnTo>
                  <a:lnTo>
                    <a:pt x="3982" y="125"/>
                  </a:lnTo>
                  <a:lnTo>
                    <a:pt x="4130" y="73"/>
                  </a:lnTo>
                  <a:lnTo>
                    <a:pt x="4285" y="31"/>
                  </a:lnTo>
                  <a:lnTo>
                    <a:pt x="4450" y="0"/>
                  </a:lnTo>
                  <a:lnTo>
                    <a:pt x="4450" y="791"/>
                  </a:lnTo>
                  <a:lnTo>
                    <a:pt x="4448" y="792"/>
                  </a:lnTo>
                  <a:close/>
                </a:path>
              </a:pathLst>
            </a:custGeom>
            <a:solidFill>
              <a:srgbClr val="0F7BA3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  <p:sp>
          <p:nvSpPr>
            <p:cNvPr id="18" name="Freeform 8"/>
            <p:cNvSpPr>
              <a:spLocks/>
            </p:cNvSpPr>
            <p:nvPr/>
          </p:nvSpPr>
          <p:spPr bwMode="auto">
            <a:xfrm>
              <a:off x="6752" y="1308"/>
              <a:ext cx="61" cy="73"/>
            </a:xfrm>
            <a:custGeom>
              <a:avLst/>
              <a:gdLst/>
              <a:ahLst/>
              <a:cxnLst>
                <a:cxn ang="0">
                  <a:pos x="603" y="1319"/>
                </a:cxn>
                <a:cxn ang="0">
                  <a:pos x="606" y="1422"/>
                </a:cxn>
                <a:cxn ang="0">
                  <a:pos x="615" y="1514"/>
                </a:cxn>
                <a:cxn ang="0">
                  <a:pos x="630" y="1594"/>
                </a:cxn>
                <a:cxn ang="0">
                  <a:pos x="651" y="1663"/>
                </a:cxn>
                <a:cxn ang="0">
                  <a:pos x="679" y="1721"/>
                </a:cxn>
                <a:cxn ang="0">
                  <a:pos x="712" y="1768"/>
                </a:cxn>
                <a:cxn ang="0">
                  <a:pos x="753" y="1806"/>
                </a:cxn>
                <a:cxn ang="0">
                  <a:pos x="801" y="1834"/>
                </a:cxn>
                <a:cxn ang="0">
                  <a:pos x="856" y="1854"/>
                </a:cxn>
                <a:cxn ang="0">
                  <a:pos x="918" y="1864"/>
                </a:cxn>
                <a:cxn ang="0">
                  <a:pos x="988" y="1866"/>
                </a:cxn>
                <a:cxn ang="0">
                  <a:pos x="1055" y="1858"/>
                </a:cxn>
                <a:cxn ang="0">
                  <a:pos x="1115" y="1840"/>
                </a:cxn>
                <a:cxn ang="0">
                  <a:pos x="1169" y="1813"/>
                </a:cxn>
                <a:cxn ang="0">
                  <a:pos x="1216" y="1775"/>
                </a:cxn>
                <a:cxn ang="0">
                  <a:pos x="1257" y="1728"/>
                </a:cxn>
                <a:cxn ang="0">
                  <a:pos x="1290" y="1671"/>
                </a:cxn>
                <a:cxn ang="0">
                  <a:pos x="1317" y="1605"/>
                </a:cxn>
                <a:cxn ang="0">
                  <a:pos x="1337" y="1530"/>
                </a:cxn>
                <a:cxn ang="0">
                  <a:pos x="1349" y="1445"/>
                </a:cxn>
                <a:cxn ang="0">
                  <a:pos x="1355" y="1352"/>
                </a:cxn>
                <a:cxn ang="0">
                  <a:pos x="1930" y="0"/>
                </a:cxn>
                <a:cxn ang="0">
                  <a:pos x="1926" y="1439"/>
                </a:cxn>
                <a:cxn ang="0">
                  <a:pos x="1911" y="1580"/>
                </a:cxn>
                <a:cxn ang="0">
                  <a:pos x="1896" y="1658"/>
                </a:cxn>
                <a:cxn ang="0">
                  <a:pos x="1877" y="1733"/>
                </a:cxn>
                <a:cxn ang="0">
                  <a:pos x="1854" y="1802"/>
                </a:cxn>
                <a:cxn ang="0">
                  <a:pos x="1827" y="1867"/>
                </a:cxn>
                <a:cxn ang="0">
                  <a:pos x="1795" y="1928"/>
                </a:cxn>
                <a:cxn ang="0">
                  <a:pos x="1758" y="1984"/>
                </a:cxn>
                <a:cxn ang="0">
                  <a:pos x="1718" y="2036"/>
                </a:cxn>
                <a:cxn ang="0">
                  <a:pos x="1674" y="2083"/>
                </a:cxn>
                <a:cxn ang="0">
                  <a:pos x="1625" y="2126"/>
                </a:cxn>
                <a:cxn ang="0">
                  <a:pos x="1572" y="2166"/>
                </a:cxn>
                <a:cxn ang="0">
                  <a:pos x="1515" y="2200"/>
                </a:cxn>
                <a:cxn ang="0">
                  <a:pos x="1453" y="2230"/>
                </a:cxn>
                <a:cxn ang="0">
                  <a:pos x="1387" y="2255"/>
                </a:cxn>
                <a:cxn ang="0">
                  <a:pos x="1317" y="2276"/>
                </a:cxn>
                <a:cxn ang="0">
                  <a:pos x="1243" y="2293"/>
                </a:cxn>
                <a:cxn ang="0">
                  <a:pos x="1164" y="2305"/>
                </a:cxn>
                <a:cxn ang="0">
                  <a:pos x="1081" y="2313"/>
                </a:cxn>
                <a:cxn ang="0">
                  <a:pos x="934" y="2317"/>
                </a:cxn>
                <a:cxn ang="0">
                  <a:pos x="848" y="2313"/>
                </a:cxn>
                <a:cxn ang="0">
                  <a:pos x="766" y="2305"/>
                </a:cxn>
                <a:cxn ang="0">
                  <a:pos x="689" y="2293"/>
                </a:cxn>
                <a:cxn ang="0">
                  <a:pos x="614" y="2276"/>
                </a:cxn>
                <a:cxn ang="0">
                  <a:pos x="544" y="2254"/>
                </a:cxn>
                <a:cxn ang="0">
                  <a:pos x="479" y="2229"/>
                </a:cxn>
                <a:cxn ang="0">
                  <a:pos x="418" y="2199"/>
                </a:cxn>
                <a:cxn ang="0">
                  <a:pos x="360" y="2165"/>
                </a:cxn>
                <a:cxn ang="0">
                  <a:pos x="307" y="2125"/>
                </a:cxn>
                <a:cxn ang="0">
                  <a:pos x="258" y="2082"/>
                </a:cxn>
                <a:cxn ang="0">
                  <a:pos x="213" y="2034"/>
                </a:cxn>
                <a:cxn ang="0">
                  <a:pos x="173" y="1982"/>
                </a:cxn>
                <a:cxn ang="0">
                  <a:pos x="137" y="1926"/>
                </a:cxn>
                <a:cxn ang="0">
                  <a:pos x="104" y="1865"/>
                </a:cxn>
                <a:cxn ang="0">
                  <a:pos x="76" y="1800"/>
                </a:cxn>
                <a:cxn ang="0">
                  <a:pos x="53" y="1731"/>
                </a:cxn>
                <a:cxn ang="0">
                  <a:pos x="34" y="1656"/>
                </a:cxn>
                <a:cxn ang="0">
                  <a:pos x="19" y="1579"/>
                </a:cxn>
                <a:cxn ang="0">
                  <a:pos x="8" y="1496"/>
                </a:cxn>
                <a:cxn ang="0">
                  <a:pos x="1" y="1380"/>
                </a:cxn>
              </a:cxnLst>
              <a:rect l="0" t="0" r="r" b="b"/>
              <a:pathLst>
                <a:path w="1930" h="2317">
                  <a:moveTo>
                    <a:pt x="0" y="0"/>
                  </a:moveTo>
                  <a:lnTo>
                    <a:pt x="603" y="0"/>
                  </a:lnTo>
                  <a:lnTo>
                    <a:pt x="603" y="1319"/>
                  </a:lnTo>
                  <a:lnTo>
                    <a:pt x="603" y="1354"/>
                  </a:lnTo>
                  <a:lnTo>
                    <a:pt x="604" y="1389"/>
                  </a:lnTo>
                  <a:lnTo>
                    <a:pt x="606" y="1422"/>
                  </a:lnTo>
                  <a:lnTo>
                    <a:pt x="608" y="1453"/>
                  </a:lnTo>
                  <a:lnTo>
                    <a:pt x="611" y="1484"/>
                  </a:lnTo>
                  <a:lnTo>
                    <a:pt x="615" y="1514"/>
                  </a:lnTo>
                  <a:lnTo>
                    <a:pt x="619" y="1542"/>
                  </a:lnTo>
                  <a:lnTo>
                    <a:pt x="624" y="1568"/>
                  </a:lnTo>
                  <a:lnTo>
                    <a:pt x="630" y="1594"/>
                  </a:lnTo>
                  <a:lnTo>
                    <a:pt x="636" y="1618"/>
                  </a:lnTo>
                  <a:lnTo>
                    <a:pt x="643" y="1641"/>
                  </a:lnTo>
                  <a:lnTo>
                    <a:pt x="651" y="1663"/>
                  </a:lnTo>
                  <a:lnTo>
                    <a:pt x="659" y="1683"/>
                  </a:lnTo>
                  <a:lnTo>
                    <a:pt x="669" y="1702"/>
                  </a:lnTo>
                  <a:lnTo>
                    <a:pt x="679" y="1721"/>
                  </a:lnTo>
                  <a:lnTo>
                    <a:pt x="689" y="1738"/>
                  </a:lnTo>
                  <a:lnTo>
                    <a:pt x="700" y="1754"/>
                  </a:lnTo>
                  <a:lnTo>
                    <a:pt x="712" y="1768"/>
                  </a:lnTo>
                  <a:lnTo>
                    <a:pt x="725" y="1782"/>
                  </a:lnTo>
                  <a:lnTo>
                    <a:pt x="738" y="1794"/>
                  </a:lnTo>
                  <a:lnTo>
                    <a:pt x="753" y="1806"/>
                  </a:lnTo>
                  <a:lnTo>
                    <a:pt x="768" y="1816"/>
                  </a:lnTo>
                  <a:lnTo>
                    <a:pt x="784" y="1826"/>
                  </a:lnTo>
                  <a:lnTo>
                    <a:pt x="801" y="1834"/>
                  </a:lnTo>
                  <a:lnTo>
                    <a:pt x="818" y="1842"/>
                  </a:lnTo>
                  <a:lnTo>
                    <a:pt x="836" y="1848"/>
                  </a:lnTo>
                  <a:lnTo>
                    <a:pt x="856" y="1854"/>
                  </a:lnTo>
                  <a:lnTo>
                    <a:pt x="876" y="1858"/>
                  </a:lnTo>
                  <a:lnTo>
                    <a:pt x="896" y="1862"/>
                  </a:lnTo>
                  <a:lnTo>
                    <a:pt x="918" y="1864"/>
                  </a:lnTo>
                  <a:lnTo>
                    <a:pt x="940" y="1866"/>
                  </a:lnTo>
                  <a:lnTo>
                    <a:pt x="964" y="1866"/>
                  </a:lnTo>
                  <a:lnTo>
                    <a:pt x="988" y="1866"/>
                  </a:lnTo>
                  <a:lnTo>
                    <a:pt x="1011" y="1864"/>
                  </a:lnTo>
                  <a:lnTo>
                    <a:pt x="1034" y="1862"/>
                  </a:lnTo>
                  <a:lnTo>
                    <a:pt x="1055" y="1858"/>
                  </a:lnTo>
                  <a:lnTo>
                    <a:pt x="1076" y="1853"/>
                  </a:lnTo>
                  <a:lnTo>
                    <a:pt x="1096" y="1847"/>
                  </a:lnTo>
                  <a:lnTo>
                    <a:pt x="1115" y="1840"/>
                  </a:lnTo>
                  <a:lnTo>
                    <a:pt x="1134" y="1832"/>
                  </a:lnTo>
                  <a:lnTo>
                    <a:pt x="1152" y="1823"/>
                  </a:lnTo>
                  <a:lnTo>
                    <a:pt x="1169" y="1813"/>
                  </a:lnTo>
                  <a:lnTo>
                    <a:pt x="1185" y="1801"/>
                  </a:lnTo>
                  <a:lnTo>
                    <a:pt x="1201" y="1789"/>
                  </a:lnTo>
                  <a:lnTo>
                    <a:pt x="1216" y="1775"/>
                  </a:lnTo>
                  <a:lnTo>
                    <a:pt x="1231" y="1761"/>
                  </a:lnTo>
                  <a:lnTo>
                    <a:pt x="1244" y="1745"/>
                  </a:lnTo>
                  <a:lnTo>
                    <a:pt x="1257" y="1728"/>
                  </a:lnTo>
                  <a:lnTo>
                    <a:pt x="1269" y="1710"/>
                  </a:lnTo>
                  <a:lnTo>
                    <a:pt x="1280" y="1691"/>
                  </a:lnTo>
                  <a:lnTo>
                    <a:pt x="1290" y="1671"/>
                  </a:lnTo>
                  <a:lnTo>
                    <a:pt x="1300" y="1650"/>
                  </a:lnTo>
                  <a:lnTo>
                    <a:pt x="1309" y="1628"/>
                  </a:lnTo>
                  <a:lnTo>
                    <a:pt x="1317" y="1605"/>
                  </a:lnTo>
                  <a:lnTo>
                    <a:pt x="1324" y="1581"/>
                  </a:lnTo>
                  <a:lnTo>
                    <a:pt x="1331" y="1556"/>
                  </a:lnTo>
                  <a:lnTo>
                    <a:pt x="1337" y="1530"/>
                  </a:lnTo>
                  <a:lnTo>
                    <a:pt x="1342" y="1502"/>
                  </a:lnTo>
                  <a:lnTo>
                    <a:pt x="1346" y="1474"/>
                  </a:lnTo>
                  <a:lnTo>
                    <a:pt x="1349" y="1445"/>
                  </a:lnTo>
                  <a:lnTo>
                    <a:pt x="1352" y="1415"/>
                  </a:lnTo>
                  <a:lnTo>
                    <a:pt x="1354" y="1384"/>
                  </a:lnTo>
                  <a:lnTo>
                    <a:pt x="1355" y="1352"/>
                  </a:lnTo>
                  <a:lnTo>
                    <a:pt x="1356" y="1319"/>
                  </a:lnTo>
                  <a:lnTo>
                    <a:pt x="1356" y="0"/>
                  </a:lnTo>
                  <a:lnTo>
                    <a:pt x="1930" y="0"/>
                  </a:lnTo>
                  <a:lnTo>
                    <a:pt x="1930" y="1319"/>
                  </a:lnTo>
                  <a:lnTo>
                    <a:pt x="1929" y="1380"/>
                  </a:lnTo>
                  <a:lnTo>
                    <a:pt x="1926" y="1439"/>
                  </a:lnTo>
                  <a:lnTo>
                    <a:pt x="1922" y="1497"/>
                  </a:lnTo>
                  <a:lnTo>
                    <a:pt x="1915" y="1553"/>
                  </a:lnTo>
                  <a:lnTo>
                    <a:pt x="1911" y="1580"/>
                  </a:lnTo>
                  <a:lnTo>
                    <a:pt x="1907" y="1607"/>
                  </a:lnTo>
                  <a:lnTo>
                    <a:pt x="1902" y="1633"/>
                  </a:lnTo>
                  <a:lnTo>
                    <a:pt x="1896" y="1658"/>
                  </a:lnTo>
                  <a:lnTo>
                    <a:pt x="1890" y="1683"/>
                  </a:lnTo>
                  <a:lnTo>
                    <a:pt x="1884" y="1708"/>
                  </a:lnTo>
                  <a:lnTo>
                    <a:pt x="1877" y="1733"/>
                  </a:lnTo>
                  <a:lnTo>
                    <a:pt x="1870" y="1756"/>
                  </a:lnTo>
                  <a:lnTo>
                    <a:pt x="1862" y="1779"/>
                  </a:lnTo>
                  <a:lnTo>
                    <a:pt x="1854" y="1802"/>
                  </a:lnTo>
                  <a:lnTo>
                    <a:pt x="1845" y="1824"/>
                  </a:lnTo>
                  <a:lnTo>
                    <a:pt x="1836" y="1846"/>
                  </a:lnTo>
                  <a:lnTo>
                    <a:pt x="1827" y="1867"/>
                  </a:lnTo>
                  <a:lnTo>
                    <a:pt x="1816" y="1888"/>
                  </a:lnTo>
                  <a:lnTo>
                    <a:pt x="1806" y="1908"/>
                  </a:lnTo>
                  <a:lnTo>
                    <a:pt x="1795" y="1928"/>
                  </a:lnTo>
                  <a:lnTo>
                    <a:pt x="1783" y="1948"/>
                  </a:lnTo>
                  <a:lnTo>
                    <a:pt x="1770" y="1966"/>
                  </a:lnTo>
                  <a:lnTo>
                    <a:pt x="1758" y="1984"/>
                  </a:lnTo>
                  <a:lnTo>
                    <a:pt x="1745" y="2002"/>
                  </a:lnTo>
                  <a:lnTo>
                    <a:pt x="1732" y="2019"/>
                  </a:lnTo>
                  <a:lnTo>
                    <a:pt x="1718" y="2036"/>
                  </a:lnTo>
                  <a:lnTo>
                    <a:pt x="1704" y="2052"/>
                  </a:lnTo>
                  <a:lnTo>
                    <a:pt x="1689" y="2068"/>
                  </a:lnTo>
                  <a:lnTo>
                    <a:pt x="1674" y="2083"/>
                  </a:lnTo>
                  <a:lnTo>
                    <a:pt x="1658" y="2098"/>
                  </a:lnTo>
                  <a:lnTo>
                    <a:pt x="1642" y="2112"/>
                  </a:lnTo>
                  <a:lnTo>
                    <a:pt x="1625" y="2126"/>
                  </a:lnTo>
                  <a:lnTo>
                    <a:pt x="1608" y="2140"/>
                  </a:lnTo>
                  <a:lnTo>
                    <a:pt x="1590" y="2153"/>
                  </a:lnTo>
                  <a:lnTo>
                    <a:pt x="1572" y="2166"/>
                  </a:lnTo>
                  <a:lnTo>
                    <a:pt x="1554" y="2177"/>
                  </a:lnTo>
                  <a:lnTo>
                    <a:pt x="1535" y="2189"/>
                  </a:lnTo>
                  <a:lnTo>
                    <a:pt x="1515" y="2200"/>
                  </a:lnTo>
                  <a:lnTo>
                    <a:pt x="1494" y="2210"/>
                  </a:lnTo>
                  <a:lnTo>
                    <a:pt x="1474" y="2220"/>
                  </a:lnTo>
                  <a:lnTo>
                    <a:pt x="1453" y="2230"/>
                  </a:lnTo>
                  <a:lnTo>
                    <a:pt x="1431" y="2238"/>
                  </a:lnTo>
                  <a:lnTo>
                    <a:pt x="1409" y="2247"/>
                  </a:lnTo>
                  <a:lnTo>
                    <a:pt x="1387" y="2255"/>
                  </a:lnTo>
                  <a:lnTo>
                    <a:pt x="1364" y="2262"/>
                  </a:lnTo>
                  <a:lnTo>
                    <a:pt x="1341" y="2269"/>
                  </a:lnTo>
                  <a:lnTo>
                    <a:pt x="1317" y="2276"/>
                  </a:lnTo>
                  <a:lnTo>
                    <a:pt x="1293" y="2282"/>
                  </a:lnTo>
                  <a:lnTo>
                    <a:pt x="1268" y="2288"/>
                  </a:lnTo>
                  <a:lnTo>
                    <a:pt x="1243" y="2293"/>
                  </a:lnTo>
                  <a:lnTo>
                    <a:pt x="1217" y="2297"/>
                  </a:lnTo>
                  <a:lnTo>
                    <a:pt x="1191" y="2301"/>
                  </a:lnTo>
                  <a:lnTo>
                    <a:pt x="1164" y="2305"/>
                  </a:lnTo>
                  <a:lnTo>
                    <a:pt x="1137" y="2308"/>
                  </a:lnTo>
                  <a:lnTo>
                    <a:pt x="1109" y="2311"/>
                  </a:lnTo>
                  <a:lnTo>
                    <a:pt x="1081" y="2313"/>
                  </a:lnTo>
                  <a:lnTo>
                    <a:pt x="1024" y="2316"/>
                  </a:lnTo>
                  <a:lnTo>
                    <a:pt x="965" y="2317"/>
                  </a:lnTo>
                  <a:lnTo>
                    <a:pt x="934" y="2317"/>
                  </a:lnTo>
                  <a:lnTo>
                    <a:pt x="905" y="2316"/>
                  </a:lnTo>
                  <a:lnTo>
                    <a:pt x="876" y="2315"/>
                  </a:lnTo>
                  <a:lnTo>
                    <a:pt x="848" y="2313"/>
                  </a:lnTo>
                  <a:lnTo>
                    <a:pt x="820" y="2311"/>
                  </a:lnTo>
                  <a:lnTo>
                    <a:pt x="793" y="2308"/>
                  </a:lnTo>
                  <a:lnTo>
                    <a:pt x="766" y="2305"/>
                  </a:lnTo>
                  <a:lnTo>
                    <a:pt x="740" y="2301"/>
                  </a:lnTo>
                  <a:lnTo>
                    <a:pt x="714" y="2297"/>
                  </a:lnTo>
                  <a:lnTo>
                    <a:pt x="689" y="2293"/>
                  </a:lnTo>
                  <a:lnTo>
                    <a:pt x="663" y="2287"/>
                  </a:lnTo>
                  <a:lnTo>
                    <a:pt x="638" y="2282"/>
                  </a:lnTo>
                  <a:lnTo>
                    <a:pt x="614" y="2276"/>
                  </a:lnTo>
                  <a:lnTo>
                    <a:pt x="590" y="2269"/>
                  </a:lnTo>
                  <a:lnTo>
                    <a:pt x="567" y="2262"/>
                  </a:lnTo>
                  <a:lnTo>
                    <a:pt x="544" y="2254"/>
                  </a:lnTo>
                  <a:lnTo>
                    <a:pt x="522" y="2246"/>
                  </a:lnTo>
                  <a:lnTo>
                    <a:pt x="500" y="2238"/>
                  </a:lnTo>
                  <a:lnTo>
                    <a:pt x="479" y="2229"/>
                  </a:lnTo>
                  <a:lnTo>
                    <a:pt x="458" y="2219"/>
                  </a:lnTo>
                  <a:lnTo>
                    <a:pt x="438" y="2209"/>
                  </a:lnTo>
                  <a:lnTo>
                    <a:pt x="418" y="2199"/>
                  </a:lnTo>
                  <a:lnTo>
                    <a:pt x="398" y="2188"/>
                  </a:lnTo>
                  <a:lnTo>
                    <a:pt x="378" y="2177"/>
                  </a:lnTo>
                  <a:lnTo>
                    <a:pt x="360" y="2165"/>
                  </a:lnTo>
                  <a:lnTo>
                    <a:pt x="342" y="2152"/>
                  </a:lnTo>
                  <a:lnTo>
                    <a:pt x="324" y="2139"/>
                  </a:lnTo>
                  <a:lnTo>
                    <a:pt x="307" y="2125"/>
                  </a:lnTo>
                  <a:lnTo>
                    <a:pt x="290" y="2111"/>
                  </a:lnTo>
                  <a:lnTo>
                    <a:pt x="274" y="2097"/>
                  </a:lnTo>
                  <a:lnTo>
                    <a:pt x="258" y="2082"/>
                  </a:lnTo>
                  <a:lnTo>
                    <a:pt x="243" y="2066"/>
                  </a:lnTo>
                  <a:lnTo>
                    <a:pt x="228" y="2051"/>
                  </a:lnTo>
                  <a:lnTo>
                    <a:pt x="213" y="2034"/>
                  </a:lnTo>
                  <a:lnTo>
                    <a:pt x="200" y="2017"/>
                  </a:lnTo>
                  <a:lnTo>
                    <a:pt x="186" y="2000"/>
                  </a:lnTo>
                  <a:lnTo>
                    <a:pt x="173" y="1982"/>
                  </a:lnTo>
                  <a:lnTo>
                    <a:pt x="161" y="1964"/>
                  </a:lnTo>
                  <a:lnTo>
                    <a:pt x="149" y="1945"/>
                  </a:lnTo>
                  <a:lnTo>
                    <a:pt x="137" y="1926"/>
                  </a:lnTo>
                  <a:lnTo>
                    <a:pt x="126" y="1905"/>
                  </a:lnTo>
                  <a:lnTo>
                    <a:pt x="115" y="1885"/>
                  </a:lnTo>
                  <a:lnTo>
                    <a:pt x="104" y="1865"/>
                  </a:lnTo>
                  <a:lnTo>
                    <a:pt x="94" y="1843"/>
                  </a:lnTo>
                  <a:lnTo>
                    <a:pt x="85" y="1822"/>
                  </a:lnTo>
                  <a:lnTo>
                    <a:pt x="76" y="1800"/>
                  </a:lnTo>
                  <a:lnTo>
                    <a:pt x="68" y="1777"/>
                  </a:lnTo>
                  <a:lnTo>
                    <a:pt x="60" y="1754"/>
                  </a:lnTo>
                  <a:lnTo>
                    <a:pt x="53" y="1731"/>
                  </a:lnTo>
                  <a:lnTo>
                    <a:pt x="46" y="1706"/>
                  </a:lnTo>
                  <a:lnTo>
                    <a:pt x="40" y="1681"/>
                  </a:lnTo>
                  <a:lnTo>
                    <a:pt x="34" y="1656"/>
                  </a:lnTo>
                  <a:lnTo>
                    <a:pt x="28" y="1631"/>
                  </a:lnTo>
                  <a:lnTo>
                    <a:pt x="23" y="1605"/>
                  </a:lnTo>
                  <a:lnTo>
                    <a:pt x="19" y="1579"/>
                  </a:lnTo>
                  <a:lnTo>
                    <a:pt x="15" y="1552"/>
                  </a:lnTo>
                  <a:lnTo>
                    <a:pt x="11" y="1524"/>
                  </a:lnTo>
                  <a:lnTo>
                    <a:pt x="8" y="1496"/>
                  </a:lnTo>
                  <a:lnTo>
                    <a:pt x="6" y="1467"/>
                  </a:lnTo>
                  <a:lnTo>
                    <a:pt x="4" y="1439"/>
                  </a:lnTo>
                  <a:lnTo>
                    <a:pt x="1" y="1380"/>
                  </a:lnTo>
                  <a:lnTo>
                    <a:pt x="0" y="131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spcBef>
                  <a:spcPct val="20000"/>
                </a:spcBef>
                <a:buFontTx/>
                <a:buChar char="•"/>
                <a:defRPr/>
              </a:pPr>
              <a:endParaRPr lang="de-DE" sz="2800">
                <a:solidFill>
                  <a:srgbClr val="5F5F5F"/>
                </a:solidFill>
                <a:latin typeface="Arial" charset="0"/>
              </a:endParaRPr>
            </a:p>
          </p:txBody>
        </p:sp>
      </p:grp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6708775"/>
            <a:ext cx="9169400" cy="149225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8855075" y="333375"/>
            <a:ext cx="288925" cy="138113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572000" y="333375"/>
            <a:ext cx="576263" cy="142875"/>
          </a:xfrm>
          <a:prstGeom prst="rect">
            <a:avLst/>
          </a:prstGeom>
          <a:solidFill>
            <a:srgbClr val="0F7BA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pic>
        <p:nvPicPr>
          <p:cNvPr id="1054" name="Grafik 4" descr="logo_startseite_gross.pn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395288" y="109538"/>
            <a:ext cx="1152525" cy="53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55" name="Text Box 9"/>
          <p:cNvSpPr txBox="1">
            <a:spLocks noChangeArrowheads="1"/>
          </p:cNvSpPr>
          <p:nvPr/>
        </p:nvSpPr>
        <p:spPr bwMode="auto">
          <a:xfrm>
            <a:off x="1042988" y="287338"/>
            <a:ext cx="1763712" cy="188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prstTxWarp prst="textNoShape">
              <a:avLst/>
            </a:prstTxWarp>
          </a:bodyPr>
          <a:lstStyle/>
          <a:p>
            <a:pPr defTabSz="4402138">
              <a:spcAft>
                <a:spcPts val="1000"/>
              </a:spcAft>
            </a:pPr>
            <a:r>
              <a:rPr lang="de-DE" sz="1400" b="1">
                <a:solidFill>
                  <a:schemeClr val="bg2"/>
                </a:solidFill>
                <a:latin typeface="Humnst777 BT" pitchFamily="34" charset="0"/>
              </a:rPr>
              <a:t>Fakultät für Medizin</a:t>
            </a:r>
            <a:endParaRPr lang="de-DE" sz="1400">
              <a:solidFill>
                <a:schemeClr val="bg2"/>
              </a:solidFill>
              <a:latin typeface="Humnst777 BT" pitchFamily="34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43213" y="333375"/>
            <a:ext cx="1728787" cy="142875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588" y="317500"/>
            <a:ext cx="288925" cy="1381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defTabSz="1042988">
              <a:defRPr/>
            </a:pPr>
            <a:endParaRPr lang="de-DE" sz="2100">
              <a:solidFill>
                <a:srgbClr val="84B3CC"/>
              </a:solidFill>
              <a:latin typeface="Arial" charset="0"/>
            </a:endParaRPr>
          </a:p>
        </p:txBody>
      </p:sp>
      <p:sp>
        <p:nvSpPr>
          <p:cNvPr id="1059" name="Rectangle 3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Infektiologie R´burg</a:t>
            </a:r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pitchFamily="-102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ＭＳ Ｐゴシック" pitchFamily="-102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102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02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pitchFamily="-10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pitchFamily="-102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pitchFamily="-102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pitchFamily="-102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2"/>
          </a:solidFill>
          <a:latin typeface="+mn-lt"/>
          <a:ea typeface="ＭＳ Ｐゴシック" pitchFamily="-102" charset="-128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-Arbeitsblatt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0BF17C98-FD38-CD4A-8BCF-7599A1A1BA6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/>
              <a:t>Übungen Verbrauchsberechnung, Punkt-Prävalenzanalyse</a:t>
            </a:r>
          </a:p>
        </p:txBody>
      </p:sp>
      <p:sp>
        <p:nvSpPr>
          <p:cNvPr id="5" name="Untertitel 4">
            <a:extLst>
              <a:ext uri="{FF2B5EF4-FFF2-40B4-BE49-F238E27FC236}">
                <a16:creationId xmlns:a16="http://schemas.microsoft.com/office/drawing/2014/main" id="{735DEA0D-934B-1E4D-BBD9-E87D857BE5B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14350" indent="-514350">
              <a:buAutoNum type="alphaUcPeriod"/>
            </a:pPr>
            <a:r>
              <a:rPr lang="de-DE" dirty="0"/>
              <a:t>Kratzer</a:t>
            </a:r>
          </a:p>
          <a:p>
            <a:pPr marL="514350" indent="-514350">
              <a:buAutoNum type="alphaUcPeriod"/>
            </a:pPr>
            <a:r>
              <a:rPr lang="de-DE" dirty="0"/>
              <a:t>Salzberger</a:t>
            </a:r>
          </a:p>
        </p:txBody>
      </p:sp>
    </p:spTree>
    <p:extLst>
      <p:ext uri="{BB962C8B-B14F-4D97-AF65-F5344CB8AC3E}">
        <p14:creationId xmlns:p14="http://schemas.microsoft.com/office/powerpoint/2010/main" val="145905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558280" y="548680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/>
              <a:t>Gruppe 1/2</a:t>
            </a:r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/>
        </p:nvGraphicFramePr>
        <p:xfrm>
          <a:off x="1187624" y="1124744"/>
          <a:ext cx="6813609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rbeitsblatt" r:id="rId3" imgW="4581483" imgH="1743191" progId="Excel.Sheet.12">
                  <p:embed/>
                </p:oleObj>
              </mc:Choice>
              <mc:Fallback>
                <p:oleObj name="Arbeitsblatt" r:id="rId3" imgW="4581483" imgH="1743191" progId="Excel.Sheet.12">
                  <p:embed/>
                  <p:pic>
                    <p:nvPicPr>
                      <p:cNvPr id="5" name="Objek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124744"/>
                        <a:ext cx="6813609" cy="259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feld 5"/>
          <p:cNvSpPr txBox="1"/>
          <p:nvPr/>
        </p:nvSpPr>
        <p:spPr>
          <a:xfrm>
            <a:off x="1187624" y="4293096"/>
            <a:ext cx="662473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Berechnen Sie den Einsatz in RDD und DDD über den Verlauf dieser 6 Tage</a:t>
            </a:r>
          </a:p>
          <a:p>
            <a:r>
              <a:rPr lang="de-DE" dirty="0"/>
              <a:t>Was sind Vor- und Nachteile dieser beiden Messwerte</a:t>
            </a:r>
          </a:p>
          <a:p>
            <a:r>
              <a:rPr lang="de-DE" dirty="0"/>
              <a:t>Sie finden hier die RDDs für </a:t>
            </a:r>
            <a:r>
              <a:rPr lang="de-DE" dirty="0" err="1"/>
              <a:t>Cefuroxim</a:t>
            </a:r>
            <a:r>
              <a:rPr lang="de-DE" dirty="0"/>
              <a:t>:</a:t>
            </a:r>
          </a:p>
          <a:p>
            <a:r>
              <a:rPr lang="de-DE" dirty="0"/>
              <a:t>RDD </a:t>
            </a:r>
            <a:r>
              <a:rPr lang="de-DE" dirty="0" err="1"/>
              <a:t>Cefuroxim</a:t>
            </a:r>
            <a:r>
              <a:rPr lang="de-DE" dirty="0"/>
              <a:t> </a:t>
            </a:r>
            <a:r>
              <a:rPr lang="de-DE" dirty="0" err="1"/>
              <a:t>i.v.</a:t>
            </a:r>
            <a:r>
              <a:rPr lang="de-DE" dirty="0"/>
              <a:t>: 4,5 g</a:t>
            </a:r>
            <a:br>
              <a:rPr lang="de-DE" dirty="0"/>
            </a:br>
            <a:r>
              <a:rPr lang="de-DE" dirty="0"/>
              <a:t>RDD </a:t>
            </a:r>
            <a:r>
              <a:rPr lang="de-DE" dirty="0" err="1"/>
              <a:t>Cefuroxim</a:t>
            </a:r>
            <a:r>
              <a:rPr lang="de-DE" dirty="0"/>
              <a:t> </a:t>
            </a:r>
            <a:r>
              <a:rPr lang="de-DE" dirty="0" err="1"/>
              <a:t>p.o</a:t>
            </a:r>
            <a:r>
              <a:rPr lang="de-DE" dirty="0"/>
              <a:t>.: 1 </a:t>
            </a:r>
            <a:r>
              <a:rPr lang="de-DE" dirty="0" err="1"/>
              <a:t>g</a:t>
            </a:r>
            <a:endParaRPr lang="de-DE" dirty="0"/>
          </a:p>
          <a:p>
            <a:endParaRPr lang="de-DE" dirty="0"/>
          </a:p>
          <a:p>
            <a:r>
              <a:rPr lang="de-DE" dirty="0"/>
              <a:t>Suchen Sie die DDDs und bestimmen Sie den Verbrauch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2690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83568" y="764704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Gruppe 1/2: </a:t>
            </a:r>
          </a:p>
          <a:p>
            <a:endParaRPr lang="de-DE" dirty="0"/>
          </a:p>
          <a:p>
            <a:r>
              <a:rPr lang="de-DE" dirty="0"/>
              <a:t>RDD für </a:t>
            </a:r>
            <a:r>
              <a:rPr lang="de-DE" dirty="0" err="1"/>
              <a:t>Cefuroxim</a:t>
            </a:r>
            <a:r>
              <a:rPr lang="de-DE" dirty="0"/>
              <a:t> iv  4,5g</a:t>
            </a:r>
          </a:p>
          <a:p>
            <a:r>
              <a:rPr lang="de-DE" dirty="0"/>
              <a:t>DDD: Suchen Sie den Wert: https://</a:t>
            </a:r>
            <a:r>
              <a:rPr lang="de-DE" dirty="0" err="1"/>
              <a:t>www.dimdi.de</a:t>
            </a:r>
            <a:r>
              <a:rPr lang="de-DE" dirty="0"/>
              <a:t>/</a:t>
            </a:r>
            <a:r>
              <a:rPr lang="de-DE" dirty="0" err="1"/>
              <a:t>dynamic</a:t>
            </a:r>
            <a:r>
              <a:rPr lang="de-DE" dirty="0"/>
              <a:t>/.</a:t>
            </a:r>
            <a:r>
              <a:rPr lang="de-DE" dirty="0" err="1"/>
              <a:t>downloads</a:t>
            </a:r>
            <a:r>
              <a:rPr lang="de-DE" dirty="0"/>
              <a:t>/</a:t>
            </a:r>
            <a:r>
              <a:rPr lang="de-DE" dirty="0" err="1"/>
              <a:t>arzneimittel</a:t>
            </a:r>
            <a:r>
              <a:rPr lang="de-DE" dirty="0"/>
              <a:t>/</a:t>
            </a:r>
            <a:r>
              <a:rPr lang="de-DE" dirty="0" err="1"/>
              <a:t>atcddd</a:t>
            </a:r>
            <a:r>
              <a:rPr lang="de-DE" dirty="0"/>
              <a:t>/</a:t>
            </a:r>
            <a:r>
              <a:rPr lang="de-DE" dirty="0" err="1"/>
              <a:t>atc</a:t>
            </a:r>
            <a:r>
              <a:rPr lang="de-DE" dirty="0"/>
              <a:t>-</a:t>
            </a:r>
            <a:r>
              <a:rPr lang="de-DE" dirty="0" err="1"/>
              <a:t>ddd</a:t>
            </a:r>
            <a:r>
              <a:rPr lang="de-DE" dirty="0"/>
              <a:t>-amtlich- 2020.pdf </a:t>
            </a:r>
          </a:p>
          <a:p>
            <a:endParaRPr lang="de-DE" dirty="0"/>
          </a:p>
          <a:p>
            <a:r>
              <a:rPr lang="de-DE" dirty="0"/>
              <a:t>Station A verbraucht 15.000 Infusionslösungen </a:t>
            </a:r>
            <a:r>
              <a:rPr lang="de-DE" dirty="0" err="1"/>
              <a:t>Cefuroxim</a:t>
            </a:r>
            <a:r>
              <a:rPr lang="de-DE" dirty="0"/>
              <a:t> 1,5g im Jahr. </a:t>
            </a:r>
          </a:p>
          <a:p>
            <a:r>
              <a:rPr lang="de-DE" dirty="0"/>
              <a:t>Anzahl der Pflegetage im Jahr sind 20.000.</a:t>
            </a:r>
          </a:p>
          <a:p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Wie viele DDD </a:t>
            </a:r>
            <a:r>
              <a:rPr lang="de-DE" dirty="0" err="1"/>
              <a:t>bzw</a:t>
            </a:r>
            <a:r>
              <a:rPr lang="de-DE" dirty="0"/>
              <a:t> RDD wurden verbraucht?</a:t>
            </a:r>
            <a:br>
              <a:rPr lang="de-DE" dirty="0"/>
            </a:br>
            <a:endParaRPr lang="de-DE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Wie hoch ist die Verbrauchsdichte in DDD bzw. RDD pro 100 Pflegetage?</a:t>
            </a:r>
          </a:p>
        </p:txBody>
      </p:sp>
    </p:spTree>
    <p:extLst>
      <p:ext uri="{BB962C8B-B14F-4D97-AF65-F5344CB8AC3E}">
        <p14:creationId xmlns:p14="http://schemas.microsoft.com/office/powerpoint/2010/main" val="376731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DEF380-7FA2-B448-97DA-E7DE60DB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Gruppe 3/4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68244FA-B0D3-5A40-860E-2F0F91B372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Sie sollen mit einem ABS-Team auf einer 12-Betten ICU eine Punkt-Prävalenz-Analyse zum Einsatz von Antibiotika machen, die zweite Frage ist die des leitliniengerechten Einsatzes</a:t>
            </a:r>
          </a:p>
          <a:p>
            <a:pPr lvl="1"/>
            <a:r>
              <a:rPr lang="de-DE" dirty="0"/>
              <a:t>Zur Unterstützung haben Sie 3 Medizinstudierende, die die Daten erfassen</a:t>
            </a:r>
          </a:p>
          <a:p>
            <a:pPr lvl="1"/>
            <a:r>
              <a:rPr lang="de-DE" dirty="0"/>
              <a:t>Erarbeiten Sie einen Plan mit genauer Anweisung zur Erfassung </a:t>
            </a:r>
          </a:p>
          <a:p>
            <a:pPr lvl="1"/>
            <a:r>
              <a:rPr lang="de-DE" dirty="0"/>
              <a:t>Erarbeiten Sie einen Beispielfragebogen</a:t>
            </a:r>
          </a:p>
          <a:p>
            <a:pPr lvl="1"/>
            <a:r>
              <a:rPr lang="de-DE" dirty="0"/>
              <a:t>Wo gibt es Fallen? Wie können Sie diese vermeiden?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64899846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Standarddesign</Template>
  <TotalTime>0</TotalTime>
  <Words>202</Words>
  <Application>Microsoft Macintosh PowerPoint</Application>
  <PresentationFormat>Bildschirmpräsentation (4:3)</PresentationFormat>
  <Paragraphs>27</Paragraphs>
  <Slides>4</Slides>
  <Notes>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Humnst777 BT</vt:lpstr>
      <vt:lpstr>Standarddesign</vt:lpstr>
      <vt:lpstr>Arbeitsblatt</vt:lpstr>
      <vt:lpstr>Übungen Verbrauchsberechnung, Punkt-Prävalenzanalyse</vt:lpstr>
      <vt:lpstr>PowerPoint-Präsentation</vt:lpstr>
      <vt:lpstr>PowerPoint-Präsentation</vt:lpstr>
      <vt:lpstr>Gruppe 3/4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Übungen Verbrauchsberechnung, Punkt-Prävalenzanalyse</dc:title>
  <dc:creator>Microsoft Office-Benutzer</dc:creator>
  <cp:lastModifiedBy>Bernd Salzberger</cp:lastModifiedBy>
  <cp:revision>4</cp:revision>
  <dcterms:created xsi:type="dcterms:W3CDTF">2018-03-22T09:14:47Z</dcterms:created>
  <dcterms:modified xsi:type="dcterms:W3CDTF">2021-02-24T15:19:02Z</dcterms:modified>
</cp:coreProperties>
</file>